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media/image13.svg" ContentType="image/svg+xml"/>
  <Override PartName="/ppt/media/image14.svg" ContentType="image/svg+xml"/>
  <Override PartName="/ppt/media/image18.svg" ContentType="image/svg+xml"/>
  <Override PartName="/ppt/media/image20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3"/>
    <p:sldId id="299" r:id="rId4"/>
    <p:sldId id="263" r:id="rId5"/>
    <p:sldId id="281" r:id="rId6"/>
    <p:sldId id="274" r:id="rId7"/>
    <p:sldId id="268" r:id="rId8"/>
    <p:sldId id="260" r:id="rId9"/>
    <p:sldId id="272" r:id="rId10"/>
    <p:sldId id="280" r:id="rId11"/>
    <p:sldId id="276" r:id="rId12"/>
    <p:sldId id="284" r:id="rId13"/>
    <p:sldId id="282" r:id="rId14"/>
    <p:sldId id="292" r:id="rId15"/>
    <p:sldId id="293" r:id="rId16"/>
    <p:sldId id="265" r:id="rId17"/>
    <p:sldId id="266" r:id="rId18"/>
    <p:sldId id="283" r:id="rId19"/>
    <p:sldId id="275" r:id="rId20"/>
    <p:sldId id="286" r:id="rId21"/>
    <p:sldId id="298" r:id="rId22"/>
    <p:sldId id="271" r:id="rId23"/>
  </p:sldIdLst>
  <p:sldSz cx="12192000" cy="6858000"/>
  <p:notesSz cx="6858000" cy="9144000"/>
  <p:embeddedFontLst>
    <p:embeddedFont>
      <p:font typeface="Poppins Medium" panose="00000600000000000000" charset="0"/>
      <p:regular r:id="rId29"/>
    </p:embeddedFont>
    <p:embeddedFont>
      <p:font typeface="Poppins SemiBold" panose="00000700000000000000" charset="0"/>
      <p:bold r:id="rId30"/>
    </p:embeddedFont>
    <p:embeddedFont>
      <p:font typeface="Roboto Light" panose="02000000000000000000" charset="0"/>
      <p:regular r:id="rId31"/>
      <p:italic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5" userDrawn="1">
          <p15:clr>
            <a:srgbClr val="A4A3A4"/>
          </p15:clr>
        </p15:guide>
        <p15:guide id="2" pos="2779" userDrawn="1">
          <p15:clr>
            <a:srgbClr val="A4A3A4"/>
          </p15:clr>
        </p15:guide>
        <p15:guide id="3" pos="7176" userDrawn="1">
          <p15:clr>
            <a:srgbClr val="A4A3A4"/>
          </p15:clr>
        </p15:guide>
        <p15:guide id="4" orient="horz" pos="496" userDrawn="1">
          <p15:clr>
            <a:srgbClr val="A4A3A4"/>
          </p15:clr>
        </p15:guide>
        <p15:guide id="5" pos="4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6FF9"/>
    <a:srgbClr val="579DFD"/>
    <a:srgbClr val="5770F9"/>
    <a:srgbClr val="576EF9"/>
    <a:srgbClr val="579BFD"/>
    <a:srgbClr val="73A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85"/>
        <p:guide pos="2779"/>
        <p:guide pos="7176"/>
        <p:guide orient="horz" pos="496"/>
        <p:guide pos="4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228.xml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579DFD">
                    <a:alpha val="100000"/>
                  </a:srgbClr>
                </a:gs>
                <a:gs pos="100000">
                  <a:srgbClr val="576CF9">
                    <a:alpha val="100000"/>
                  </a:srgbClr>
                </a:gs>
              </a:gsLst>
              <a:lin ang="2700000" scaled="0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73ABFD">
                <a:alpha val="20000"/>
              </a:srgb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6397413"/>
        <c:axId val="737772872"/>
      </c:barChart>
      <c:catAx>
        <c:axId val="98639741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  <a:sym typeface="Poppins SemiBold" panose="00000700000000000000" charset="0"/>
              </a:defRPr>
            </a:pPr>
          </a:p>
        </c:txPr>
        <c:crossAx val="737772872"/>
        <c:crosses val="autoZero"/>
        <c:auto val="1"/>
        <c:lblAlgn val="ctr"/>
        <c:lblOffset val="100"/>
        <c:noMultiLvlLbl val="0"/>
      </c:catAx>
      <c:valAx>
        <c:axId val="7377728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  <a:sym typeface="Poppins SemiBold" panose="00000700000000000000" charset="0"/>
              </a:defRPr>
            </a:pPr>
          </a:p>
        </c:txPr>
        <c:crossAx val="98639741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05402fbc-63b3-48fc-b65d-877ca0e3e313}"/>
      </c:ext>
    </c:extLst>
  </c:chart>
  <c:spPr>
    <a:noFill/>
    <a:ln>
      <a:noFill/>
    </a:ln>
    <a:effectLst/>
  </c:spPr>
  <c:txPr>
    <a:bodyPr/>
    <a:lstStyle/>
    <a:p>
      <a:pPr>
        <a:defRPr lang="zh-CN">
          <a:latin typeface="Poppins SemiBold" panose="00000700000000000000" charset="0"/>
          <a:ea typeface="Poppins SemiBold" panose="00000700000000000000" charset="0"/>
          <a:cs typeface="Poppins SemiBold" panose="00000700000000000000" charset="0"/>
          <a:sym typeface="Poppins SemiBold" panose="00000700000000000000" charset="0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2811266122664"/>
          <c:y val="0.0719298245614035"/>
          <c:w val="0.634377467754672"/>
          <c:h val="0.84561403508771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gradFill>
                <a:gsLst>
                  <a:gs pos="0">
                    <a:srgbClr val="579BFD"/>
                  </a:gs>
                  <a:gs pos="85000">
                    <a:srgbClr val="5770F9"/>
                  </a:gs>
                </a:gsLst>
                <a:lin ang="2700000" scaled="0"/>
              </a:gra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73ABFD">
                  <a:alpha val="10000"/>
                </a:srgb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bc2bb4c2-6180-420b-9436-7d010ba6d55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gradFill>
                <a:gsLst>
                  <a:gs pos="0">
                    <a:srgbClr val="579DFD"/>
                  </a:gs>
                  <a:gs pos="85000">
                    <a:srgbClr val="576FF9"/>
                  </a:gs>
                </a:gsLst>
                <a:lin ang="2700000" scaled="0"/>
              </a:gra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73ABFD">
                  <a:alpha val="10000"/>
                </a:srgb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2bf713c0-c7dd-48a6-8c86-ccacd77f0639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579DFD">
                    <a:alpha val="100000"/>
                  </a:srgbClr>
                </a:gs>
                <a:gs pos="100000">
                  <a:srgbClr val="576CF9">
                    <a:alpha val="100000"/>
                  </a:srgbClr>
                </a:gs>
              </a:gsLst>
              <a:lin ang="2700000" scaled="0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73ABFD">
                <a:alpha val="20000"/>
              </a:srgb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6397413"/>
        <c:axId val="737772872"/>
      </c:barChart>
      <c:catAx>
        <c:axId val="98639741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  <a:sym typeface="Poppins SemiBold" panose="00000700000000000000" charset="0"/>
              </a:defRPr>
            </a:pPr>
          </a:p>
        </c:txPr>
        <c:crossAx val="737772872"/>
        <c:crosses val="autoZero"/>
        <c:auto val="1"/>
        <c:lblAlgn val="ctr"/>
        <c:lblOffset val="100"/>
        <c:noMultiLvlLbl val="0"/>
      </c:catAx>
      <c:valAx>
        <c:axId val="7377728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  <a:sym typeface="Poppins SemiBold" panose="00000700000000000000" charset="0"/>
              </a:defRPr>
            </a:pPr>
          </a:p>
        </c:txPr>
        <c:crossAx val="98639741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05402fbc-63b3-48fc-b65d-877ca0e3e313}"/>
      </c:ext>
    </c:extLst>
  </c:chart>
  <c:spPr>
    <a:noFill/>
    <a:ln>
      <a:noFill/>
    </a:ln>
    <a:effectLst/>
  </c:spPr>
  <c:txPr>
    <a:bodyPr/>
    <a:lstStyle/>
    <a:p>
      <a:pPr>
        <a:defRPr lang="zh-CN">
          <a:latin typeface="Poppins SemiBold" panose="00000700000000000000" charset="0"/>
          <a:ea typeface="Poppins SemiBold" panose="00000700000000000000" charset="0"/>
          <a:cs typeface="Poppins SemiBold" panose="00000700000000000000" charset="0"/>
          <a:sym typeface="Poppins SemiBold" panose="00000700000000000000" charset="0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Poppins Medium" panose="00000600000000000000" charset="0"/>
              </a:rPr>
            </a:fld>
            <a:endParaRPr lang="zh-CN" altLang="en-US">
              <a:latin typeface="Poppins Medium" panose="00000600000000000000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Poppins Medium" panose="00000600000000000000" charset="0"/>
              </a:rPr>
            </a:fld>
            <a:endParaRPr lang="zh-CN" altLang="en-US">
              <a:latin typeface="Poppins Medium" panose="00000600000000000000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Poppins Medium" panose="00000600000000000000" charset="0"/>
        <a:ea typeface="Poppins Medium" panose="00000600000000000000" charset="0"/>
        <a:cs typeface="Poppins Medium" panose="00000600000000000000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Poppins Medium" panose="00000600000000000000" charset="0"/>
        <a:ea typeface="Poppins Medium" panose="00000600000000000000" charset="0"/>
        <a:cs typeface="Poppins Medium" panose="00000600000000000000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Poppins Medium" panose="00000600000000000000" charset="0"/>
        <a:ea typeface="Poppins Medium" panose="00000600000000000000" charset="0"/>
        <a:cs typeface="Poppins Medium" panose="00000600000000000000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Poppins Medium" panose="00000600000000000000" charset="0"/>
        <a:ea typeface="Poppins Medium" panose="00000600000000000000" charset="0"/>
        <a:cs typeface="Poppins Medium" panose="00000600000000000000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Poppins Medium" panose="00000600000000000000" charset="0"/>
        <a:ea typeface="Poppins Medium" panose="00000600000000000000" charset="0"/>
        <a:cs typeface="Poppins Medium" panose="00000600000000000000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 Medium" panose="00000600000000000000" charset="0"/>
          <a:ea typeface="Poppins Medium" panose="00000600000000000000" charset="0"/>
          <a:cs typeface="Poppins Medium" panose="000006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 Medium" panose="00000600000000000000" charset="0"/>
          <a:ea typeface="Poppins Medium" panose="00000600000000000000" charset="0"/>
          <a:cs typeface="Poppins Medium" panose="000006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 Medium" panose="00000600000000000000" charset="0"/>
          <a:ea typeface="Poppins Medium" panose="00000600000000000000" charset="0"/>
          <a:cs typeface="Poppins Medium" panose="000006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 Medium" panose="00000600000000000000" charset="0"/>
          <a:ea typeface="Poppins Medium" panose="00000600000000000000" charset="0"/>
          <a:cs typeface="Poppins Medium" panose="000006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 Medium" panose="00000600000000000000" charset="0"/>
          <a:ea typeface="Poppins Medium" panose="00000600000000000000" charset="0"/>
          <a:cs typeface="Poppins Medium" panose="000006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 Medium" panose="00000600000000000000" charset="0"/>
          <a:ea typeface="Poppins Medium" panose="00000600000000000000" charset="0"/>
          <a:cs typeface="Poppins Medium" panose="000006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1.jpeg"/><Relationship Id="rId3" Type="http://schemas.openxmlformats.org/officeDocument/2006/relationships/image" Target="../media/image12.jpeg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3" Type="http://schemas.openxmlformats.org/officeDocument/2006/relationships/slideLayout" Target="../slideLayouts/slideLayout2.xml"/><Relationship Id="rId32" Type="http://schemas.openxmlformats.org/officeDocument/2006/relationships/tags" Target="../tags/tag147.xml"/><Relationship Id="rId31" Type="http://schemas.openxmlformats.org/officeDocument/2006/relationships/tags" Target="../tags/tag146.xml"/><Relationship Id="rId30" Type="http://schemas.openxmlformats.org/officeDocument/2006/relationships/tags" Target="../tags/tag145.xml"/><Relationship Id="rId3" Type="http://schemas.openxmlformats.org/officeDocument/2006/relationships/tags" Target="../tags/tag118.xml"/><Relationship Id="rId29" Type="http://schemas.openxmlformats.org/officeDocument/2006/relationships/tags" Target="../tags/tag144.xml"/><Relationship Id="rId28" Type="http://schemas.openxmlformats.org/officeDocument/2006/relationships/tags" Target="../tags/tag143.xml"/><Relationship Id="rId27" Type="http://schemas.openxmlformats.org/officeDocument/2006/relationships/tags" Target="../tags/tag142.xml"/><Relationship Id="rId26" Type="http://schemas.openxmlformats.org/officeDocument/2006/relationships/tags" Target="../tags/tag141.xml"/><Relationship Id="rId25" Type="http://schemas.openxmlformats.org/officeDocument/2006/relationships/tags" Target="../tags/tag140.xml"/><Relationship Id="rId24" Type="http://schemas.openxmlformats.org/officeDocument/2006/relationships/tags" Target="../tags/tag139.xml"/><Relationship Id="rId23" Type="http://schemas.openxmlformats.org/officeDocument/2006/relationships/tags" Target="../tags/tag138.xml"/><Relationship Id="rId22" Type="http://schemas.openxmlformats.org/officeDocument/2006/relationships/tags" Target="../tags/tag137.xml"/><Relationship Id="rId21" Type="http://schemas.openxmlformats.org/officeDocument/2006/relationships/tags" Target="../tags/tag136.xml"/><Relationship Id="rId20" Type="http://schemas.openxmlformats.org/officeDocument/2006/relationships/tags" Target="../tags/tag135.xml"/><Relationship Id="rId2" Type="http://schemas.openxmlformats.org/officeDocument/2006/relationships/tags" Target="../tags/tag117.xml"/><Relationship Id="rId19" Type="http://schemas.openxmlformats.org/officeDocument/2006/relationships/tags" Target="../tags/tag134.xml"/><Relationship Id="rId18" Type="http://schemas.openxmlformats.org/officeDocument/2006/relationships/tags" Target="../tags/tag133.xml"/><Relationship Id="rId17" Type="http://schemas.openxmlformats.org/officeDocument/2006/relationships/tags" Target="../tags/tag132.xml"/><Relationship Id="rId16" Type="http://schemas.openxmlformats.org/officeDocument/2006/relationships/tags" Target="../tags/tag131.xml"/><Relationship Id="rId15" Type="http://schemas.openxmlformats.org/officeDocument/2006/relationships/tags" Target="../tags/tag130.xml"/><Relationship Id="rId14" Type="http://schemas.openxmlformats.org/officeDocument/2006/relationships/tags" Target="../tags/tag129.xml"/><Relationship Id="rId13" Type="http://schemas.openxmlformats.org/officeDocument/2006/relationships/tags" Target="../tags/tag128.xml"/><Relationship Id="rId12" Type="http://schemas.openxmlformats.org/officeDocument/2006/relationships/tags" Target="../tags/tag127.xml"/><Relationship Id="rId11" Type="http://schemas.openxmlformats.org/officeDocument/2006/relationships/tags" Target="../tags/tag126.xml"/><Relationship Id="rId10" Type="http://schemas.openxmlformats.org/officeDocument/2006/relationships/tags" Target="../tags/tag125.xml"/><Relationship Id="rId1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svg"/><Relationship Id="rId8" Type="http://schemas.openxmlformats.org/officeDocument/2006/relationships/image" Target="../media/image7.png"/><Relationship Id="rId7" Type="http://schemas.openxmlformats.org/officeDocument/2006/relationships/tags" Target="../tags/tag151.xml"/><Relationship Id="rId6" Type="http://schemas.openxmlformats.org/officeDocument/2006/relationships/image" Target="../media/image13.svg"/><Relationship Id="rId5" Type="http://schemas.openxmlformats.org/officeDocument/2006/relationships/image" Target="../media/image5.png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tags" Target="../tags/tag159.xml"/><Relationship Id="rId7" Type="http://schemas.openxmlformats.org/officeDocument/2006/relationships/image" Target="../media/image11.jpeg"/><Relationship Id="rId6" Type="http://schemas.openxmlformats.org/officeDocument/2006/relationships/tags" Target="../tags/tag158.xml"/><Relationship Id="rId5" Type="http://schemas.openxmlformats.org/officeDocument/2006/relationships/image" Target="../media/image10.jpeg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tags" Target="../tags/tag15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5" Type="http://schemas.openxmlformats.org/officeDocument/2006/relationships/slideLayout" Target="../slideLayouts/slideLayout2.xml"/><Relationship Id="rId34" Type="http://schemas.openxmlformats.org/officeDocument/2006/relationships/tags" Target="../tags/tag195.xml"/><Relationship Id="rId33" Type="http://schemas.openxmlformats.org/officeDocument/2006/relationships/tags" Target="../tags/tag194.xml"/><Relationship Id="rId32" Type="http://schemas.openxmlformats.org/officeDocument/2006/relationships/tags" Target="../tags/tag193.xml"/><Relationship Id="rId31" Type="http://schemas.openxmlformats.org/officeDocument/2006/relationships/tags" Target="../tags/tag192.xml"/><Relationship Id="rId30" Type="http://schemas.openxmlformats.org/officeDocument/2006/relationships/tags" Target="../tags/tag191.xml"/><Relationship Id="rId3" Type="http://schemas.openxmlformats.org/officeDocument/2006/relationships/tags" Target="../tags/tag164.xml"/><Relationship Id="rId29" Type="http://schemas.openxmlformats.org/officeDocument/2006/relationships/tags" Target="../tags/tag190.xml"/><Relationship Id="rId28" Type="http://schemas.openxmlformats.org/officeDocument/2006/relationships/tags" Target="../tags/tag189.xml"/><Relationship Id="rId27" Type="http://schemas.openxmlformats.org/officeDocument/2006/relationships/tags" Target="../tags/tag188.xml"/><Relationship Id="rId26" Type="http://schemas.openxmlformats.org/officeDocument/2006/relationships/tags" Target="../tags/tag187.xml"/><Relationship Id="rId25" Type="http://schemas.openxmlformats.org/officeDocument/2006/relationships/tags" Target="../tags/tag186.xml"/><Relationship Id="rId24" Type="http://schemas.openxmlformats.org/officeDocument/2006/relationships/tags" Target="../tags/tag185.xml"/><Relationship Id="rId23" Type="http://schemas.openxmlformats.org/officeDocument/2006/relationships/tags" Target="../tags/tag184.xml"/><Relationship Id="rId22" Type="http://schemas.openxmlformats.org/officeDocument/2006/relationships/tags" Target="../tags/tag183.xml"/><Relationship Id="rId21" Type="http://schemas.openxmlformats.org/officeDocument/2006/relationships/tags" Target="../tags/tag182.xml"/><Relationship Id="rId20" Type="http://schemas.openxmlformats.org/officeDocument/2006/relationships/tags" Target="../tags/tag181.xml"/><Relationship Id="rId2" Type="http://schemas.openxmlformats.org/officeDocument/2006/relationships/tags" Target="../tags/tag163.xml"/><Relationship Id="rId19" Type="http://schemas.openxmlformats.org/officeDocument/2006/relationships/tags" Target="../tags/tag180.xml"/><Relationship Id="rId18" Type="http://schemas.openxmlformats.org/officeDocument/2006/relationships/tags" Target="../tags/tag179.xml"/><Relationship Id="rId17" Type="http://schemas.openxmlformats.org/officeDocument/2006/relationships/tags" Target="../tags/tag178.xml"/><Relationship Id="rId16" Type="http://schemas.openxmlformats.org/officeDocument/2006/relationships/tags" Target="../tags/tag177.xml"/><Relationship Id="rId15" Type="http://schemas.openxmlformats.org/officeDocument/2006/relationships/tags" Target="../tags/tag176.xml"/><Relationship Id="rId14" Type="http://schemas.openxmlformats.org/officeDocument/2006/relationships/tags" Target="../tags/tag175.xml"/><Relationship Id="rId13" Type="http://schemas.openxmlformats.org/officeDocument/2006/relationships/tags" Target="../tags/tag174.xml"/><Relationship Id="rId12" Type="http://schemas.openxmlformats.org/officeDocument/2006/relationships/tags" Target="../tags/tag17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11.jpeg"/><Relationship Id="rId1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221.xml"/><Relationship Id="rId26" Type="http://schemas.openxmlformats.org/officeDocument/2006/relationships/tags" Target="../tags/tag220.xml"/><Relationship Id="rId25" Type="http://schemas.openxmlformats.org/officeDocument/2006/relationships/tags" Target="../tags/tag219.xml"/><Relationship Id="rId24" Type="http://schemas.openxmlformats.org/officeDocument/2006/relationships/tags" Target="../tags/tag218.xml"/><Relationship Id="rId23" Type="http://schemas.openxmlformats.org/officeDocument/2006/relationships/tags" Target="../tags/tag217.xml"/><Relationship Id="rId22" Type="http://schemas.openxmlformats.org/officeDocument/2006/relationships/tags" Target="../tags/tag216.xml"/><Relationship Id="rId21" Type="http://schemas.openxmlformats.org/officeDocument/2006/relationships/tags" Target="../tags/tag215.xml"/><Relationship Id="rId20" Type="http://schemas.openxmlformats.org/officeDocument/2006/relationships/tags" Target="../tags/tag214.xml"/><Relationship Id="rId2" Type="http://schemas.openxmlformats.org/officeDocument/2006/relationships/tags" Target="../tags/tag196.xml"/><Relationship Id="rId19" Type="http://schemas.openxmlformats.org/officeDocument/2006/relationships/tags" Target="../tags/tag213.xml"/><Relationship Id="rId18" Type="http://schemas.openxmlformats.org/officeDocument/2006/relationships/tags" Target="../tags/tag212.xml"/><Relationship Id="rId17" Type="http://schemas.openxmlformats.org/officeDocument/2006/relationships/tags" Target="../tags/tag211.xml"/><Relationship Id="rId16" Type="http://schemas.openxmlformats.org/officeDocument/2006/relationships/tags" Target="../tags/tag210.xml"/><Relationship Id="rId15" Type="http://schemas.openxmlformats.org/officeDocument/2006/relationships/tags" Target="../tags/tag209.xml"/><Relationship Id="rId14" Type="http://schemas.openxmlformats.org/officeDocument/2006/relationships/tags" Target="../tags/tag208.xml"/><Relationship Id="rId13" Type="http://schemas.openxmlformats.org/officeDocument/2006/relationships/tags" Target="../tags/tag207.xml"/><Relationship Id="rId12" Type="http://schemas.openxmlformats.org/officeDocument/2006/relationships/tags" Target="../tags/tag206.xml"/><Relationship Id="rId11" Type="http://schemas.openxmlformats.org/officeDocument/2006/relationships/tags" Target="../tags/tag205.xml"/><Relationship Id="rId10" Type="http://schemas.openxmlformats.org/officeDocument/2006/relationships/tags" Target="../tags/tag204.xml"/><Relationship Id="rId1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27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svg"/><Relationship Id="rId8" Type="http://schemas.openxmlformats.org/officeDocument/2006/relationships/image" Target="../media/image7.png"/><Relationship Id="rId7" Type="http://schemas.openxmlformats.org/officeDocument/2006/relationships/tags" Target="../tags/tag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35.xml"/><Relationship Id="rId26" Type="http://schemas.openxmlformats.org/officeDocument/2006/relationships/tags" Target="../tags/tag34.xml"/><Relationship Id="rId25" Type="http://schemas.openxmlformats.org/officeDocument/2006/relationships/tags" Target="../tags/tag33.xml"/><Relationship Id="rId24" Type="http://schemas.openxmlformats.org/officeDocument/2006/relationships/tags" Target="../tags/tag32.xml"/><Relationship Id="rId23" Type="http://schemas.openxmlformats.org/officeDocument/2006/relationships/tags" Target="../tags/tag31.xml"/><Relationship Id="rId22" Type="http://schemas.openxmlformats.org/officeDocument/2006/relationships/tags" Target="../tags/tag30.xml"/><Relationship Id="rId21" Type="http://schemas.openxmlformats.org/officeDocument/2006/relationships/tags" Target="../tags/tag29.xml"/><Relationship Id="rId20" Type="http://schemas.openxmlformats.org/officeDocument/2006/relationships/tags" Target="../tags/tag28.xml"/><Relationship Id="rId2" Type="http://schemas.openxmlformats.org/officeDocument/2006/relationships/tags" Target="../tags/tag10.xml"/><Relationship Id="rId19" Type="http://schemas.openxmlformats.org/officeDocument/2006/relationships/tags" Target="../tags/tag27.xml"/><Relationship Id="rId18" Type="http://schemas.openxmlformats.org/officeDocument/2006/relationships/tags" Target="../tags/tag26.xml"/><Relationship Id="rId17" Type="http://schemas.openxmlformats.org/officeDocument/2006/relationships/tags" Target="../tags/tag25.xml"/><Relationship Id="rId16" Type="http://schemas.openxmlformats.org/officeDocument/2006/relationships/tags" Target="../tags/tag24.xml"/><Relationship Id="rId15" Type="http://schemas.openxmlformats.org/officeDocument/2006/relationships/tags" Target="../tags/tag23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6" Type="http://schemas.openxmlformats.org/officeDocument/2006/relationships/slideLayout" Target="../slideLayouts/slideLayout2.xml"/><Relationship Id="rId25" Type="http://schemas.openxmlformats.org/officeDocument/2006/relationships/tags" Target="../tags/tag59.xml"/><Relationship Id="rId24" Type="http://schemas.openxmlformats.org/officeDocument/2006/relationships/tags" Target="../tags/tag58.xml"/><Relationship Id="rId23" Type="http://schemas.openxmlformats.org/officeDocument/2006/relationships/tags" Target="../tags/tag57.xml"/><Relationship Id="rId22" Type="http://schemas.openxmlformats.org/officeDocument/2006/relationships/tags" Target="../tags/tag56.xml"/><Relationship Id="rId21" Type="http://schemas.openxmlformats.org/officeDocument/2006/relationships/tags" Target="../tags/tag55.xml"/><Relationship Id="rId20" Type="http://schemas.openxmlformats.org/officeDocument/2006/relationships/tags" Target="../tags/tag54.xml"/><Relationship Id="rId2" Type="http://schemas.openxmlformats.org/officeDocument/2006/relationships/tags" Target="../tags/tag36.xml"/><Relationship Id="rId19" Type="http://schemas.openxmlformats.org/officeDocument/2006/relationships/tags" Target="../tags/tag53.xml"/><Relationship Id="rId18" Type="http://schemas.openxmlformats.org/officeDocument/2006/relationships/tags" Target="../tags/tag52.xml"/><Relationship Id="rId17" Type="http://schemas.openxmlformats.org/officeDocument/2006/relationships/tags" Target="../tags/tag51.xml"/><Relationship Id="rId16" Type="http://schemas.openxmlformats.org/officeDocument/2006/relationships/tags" Target="../tags/tag50.xml"/><Relationship Id="rId15" Type="http://schemas.openxmlformats.org/officeDocument/2006/relationships/tags" Target="../tags/tag49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tags" Target="../tags/tag65.xml"/><Relationship Id="rId7" Type="http://schemas.openxmlformats.org/officeDocument/2006/relationships/image" Target="../media/image11.jpeg"/><Relationship Id="rId6" Type="http://schemas.openxmlformats.org/officeDocument/2006/relationships/tags" Target="../tags/tag64.xml"/><Relationship Id="rId5" Type="http://schemas.openxmlformats.org/officeDocument/2006/relationships/image" Target="../media/image10.jpeg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tags" Target="../tags/tag6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5" Type="http://schemas.openxmlformats.org/officeDocument/2006/relationships/slideLayout" Target="../slideLayouts/slideLayout2.xml"/><Relationship Id="rId34" Type="http://schemas.openxmlformats.org/officeDocument/2006/relationships/tags" Target="../tags/tag113.xml"/><Relationship Id="rId33" Type="http://schemas.openxmlformats.org/officeDocument/2006/relationships/tags" Target="../tags/tag112.xml"/><Relationship Id="rId32" Type="http://schemas.openxmlformats.org/officeDocument/2006/relationships/tags" Target="../tags/tag111.xml"/><Relationship Id="rId31" Type="http://schemas.openxmlformats.org/officeDocument/2006/relationships/tags" Target="../tags/tag110.xml"/><Relationship Id="rId30" Type="http://schemas.openxmlformats.org/officeDocument/2006/relationships/tags" Target="../tags/tag109.xml"/><Relationship Id="rId3" Type="http://schemas.openxmlformats.org/officeDocument/2006/relationships/tags" Target="../tags/tag82.xml"/><Relationship Id="rId29" Type="http://schemas.openxmlformats.org/officeDocument/2006/relationships/tags" Target="../tags/tag108.xml"/><Relationship Id="rId28" Type="http://schemas.openxmlformats.org/officeDocument/2006/relationships/tags" Target="../tags/tag107.xml"/><Relationship Id="rId27" Type="http://schemas.openxmlformats.org/officeDocument/2006/relationships/tags" Target="../tags/tag106.xml"/><Relationship Id="rId26" Type="http://schemas.openxmlformats.org/officeDocument/2006/relationships/tags" Target="../tags/tag105.xml"/><Relationship Id="rId25" Type="http://schemas.openxmlformats.org/officeDocument/2006/relationships/tags" Target="../tags/tag104.xml"/><Relationship Id="rId24" Type="http://schemas.openxmlformats.org/officeDocument/2006/relationships/tags" Target="../tags/tag103.xml"/><Relationship Id="rId23" Type="http://schemas.openxmlformats.org/officeDocument/2006/relationships/tags" Target="../tags/tag102.xml"/><Relationship Id="rId22" Type="http://schemas.openxmlformats.org/officeDocument/2006/relationships/tags" Target="../tags/tag101.xml"/><Relationship Id="rId21" Type="http://schemas.openxmlformats.org/officeDocument/2006/relationships/tags" Target="../tags/tag100.xml"/><Relationship Id="rId20" Type="http://schemas.openxmlformats.org/officeDocument/2006/relationships/tags" Target="../tags/tag99.xml"/><Relationship Id="rId2" Type="http://schemas.openxmlformats.org/officeDocument/2006/relationships/tags" Target="../tags/tag81.xml"/><Relationship Id="rId19" Type="http://schemas.openxmlformats.org/officeDocument/2006/relationships/tags" Target="../tags/tag98.xml"/><Relationship Id="rId18" Type="http://schemas.openxmlformats.org/officeDocument/2006/relationships/tags" Target="../tags/tag97.xml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772785" y="3680460"/>
            <a:ext cx="58178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en-US" altLang="en-US" sz="2000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Power BI-based Global Dashboard</a:t>
            </a:r>
            <a:endParaRPr lang="en-US" altLang="en-US" sz="2000">
              <a:gradFill>
                <a:gsLst>
                  <a:gs pos="0">
                    <a:srgbClr val="579DFD"/>
                  </a:gs>
                  <a:gs pos="100000">
                    <a:srgbClr val="576C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0" y="0"/>
            <a:ext cx="5909310" cy="6858000"/>
          </a:xfrm>
          <a:custGeom>
            <a:avLst/>
            <a:gdLst>
              <a:gd name="adj" fmla="val 30907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9306" h="10800">
                <a:moveTo>
                  <a:pt x="0" y="8951"/>
                </a:moveTo>
                <a:lnTo>
                  <a:pt x="2517" y="0"/>
                </a:lnTo>
                <a:lnTo>
                  <a:pt x="9306" y="0"/>
                </a:lnTo>
                <a:lnTo>
                  <a:pt x="6269" y="10800"/>
                </a:lnTo>
                <a:lnTo>
                  <a:pt x="0" y="10800"/>
                </a:lnTo>
                <a:lnTo>
                  <a:pt x="0" y="8951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1152315" cy="3944801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5071110" y="0"/>
            <a:ext cx="1146175" cy="2277745"/>
          </a:xfrm>
          <a:prstGeom prst="parallelogram">
            <a:avLst>
              <a:gd name="adj" fmla="val 57396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11814150" y="5706580"/>
            <a:ext cx="377850" cy="1151420"/>
          </a:xfrm>
          <a:custGeom>
            <a:avLst/>
            <a:gdLst>
              <a:gd name="adj" fmla="val 3281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595" h="1813">
                <a:moveTo>
                  <a:pt x="0" y="1813"/>
                </a:moveTo>
                <a:lnTo>
                  <a:pt x="595" y="0"/>
                </a:lnTo>
                <a:lnTo>
                  <a:pt x="595" y="1813"/>
                </a:lnTo>
                <a:lnTo>
                  <a:pt x="0" y="1813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26355" y="2282825"/>
            <a:ext cx="6586220" cy="1241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r">
              <a:lnSpc>
                <a:spcPct val="85000"/>
              </a:lnSpc>
              <a:buClrTx/>
              <a:buSzTx/>
              <a:buFontTx/>
            </a:pPr>
            <a:r>
              <a:rPr lang="en-US" altLang="en-US" sz="44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Amazon Global Business Analytics</a:t>
            </a:r>
            <a:endParaRPr lang="en-US" altLang="en-US" sz="4400" cap="all">
              <a:gradFill>
                <a:gsLst>
                  <a:gs pos="0">
                    <a:srgbClr val="579DFD"/>
                  </a:gs>
                  <a:gs pos="100000">
                    <a:srgbClr val="576CF9"/>
                  </a:gs>
                </a:gsLst>
                <a:lin ang="5400000" scaled="0"/>
              </a:gra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3746500" y="5322570"/>
            <a:ext cx="780415" cy="1535430"/>
          </a:xfrm>
          <a:prstGeom prst="parallelogram">
            <a:avLst>
              <a:gd name="adj" fmla="val 58089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9631045" y="5390515"/>
            <a:ext cx="1876425" cy="359410"/>
          </a:xfrm>
          <a:prstGeom prst="roundRect">
            <a:avLst>
              <a:gd name="adj" fmla="val 50000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9697720" y="5391785"/>
            <a:ext cx="18097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/>
            <a:r>
              <a:rPr lang="en-US" altLang="en-US" sz="1600" dirty="0">
                <a:solidFill>
                  <a:schemeClr val="bg1"/>
                </a:solidFill>
                <a:latin typeface="Poppins Medium" panose="00000600000000000000" charset="0"/>
                <a:ea typeface="Roboto Light" panose="02000000000000000000" charset="0"/>
                <a:cs typeface="Poppins Medium" panose="00000600000000000000" charset="0"/>
                <a:sym typeface="+mn-lt"/>
              </a:rPr>
              <a:t>Amazon</a:t>
            </a:r>
            <a:endParaRPr lang="en-US" altLang="en-US" sz="1600" dirty="0">
              <a:solidFill>
                <a:schemeClr val="bg1"/>
              </a:solidFill>
              <a:latin typeface="Poppins Medium" panose="00000600000000000000" charset="0"/>
              <a:ea typeface="Roboto Light" panose="02000000000000000000" charset="0"/>
              <a:cs typeface="Poppins Medium" panose="00000600000000000000" charset="0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1489055" y="5270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1651615" y="5270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1814175" y="5270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1976735" y="5270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2139295" y="5270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1489055" y="21907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1651615" y="21907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1814175" y="21907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1976735" y="21907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2139295" y="21907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1489055" y="384810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11651615" y="384810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1814175" y="384810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1976735" y="384810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2139295" y="384810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10960100" y="1483995"/>
            <a:ext cx="547370" cy="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95325" y="465455"/>
            <a:ext cx="4077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Solution Highlights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4" name="图片 3" descr="8041825_玻璃幕墙的现代办公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761490"/>
            <a:ext cx="2772410" cy="1848485"/>
          </a:xfrm>
          <a:prstGeom prst="rect">
            <a:avLst/>
          </a:prstGeom>
        </p:spPr>
      </p:pic>
      <p:pic>
        <p:nvPicPr>
          <p:cNvPr id="2" name="图片 1" descr="7897983_办公大楼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0" y="1761490"/>
            <a:ext cx="2760345" cy="1848485"/>
          </a:xfrm>
          <a:prstGeom prst="rect">
            <a:avLst/>
          </a:prstGeom>
        </p:spPr>
      </p:pic>
      <p:pic>
        <p:nvPicPr>
          <p:cNvPr id="3" name="图片 2" descr="7831815_摘要商业室内背景，蓝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010" y="1761490"/>
            <a:ext cx="2771140" cy="1848485"/>
          </a:xfrm>
          <a:prstGeom prst="rect">
            <a:avLst/>
          </a:prstGeom>
        </p:spPr>
      </p:pic>
      <p:sp>
        <p:nvSpPr>
          <p:cNvPr id="6" name="平行四边形 5"/>
          <p:cNvSpPr/>
          <p:nvPr/>
        </p:nvSpPr>
        <p:spPr>
          <a:xfrm>
            <a:off x="8678545" y="1891030"/>
            <a:ext cx="2828925" cy="1589405"/>
          </a:xfrm>
          <a:prstGeom prst="parallelogram">
            <a:avLst>
              <a:gd name="adj" fmla="val 0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894445" y="2362835"/>
            <a:ext cx="22834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Poppins Medium" panose="00000600000000000000" charset="0"/>
                <a:ea typeface="Poppins SemiBold" panose="00000700000000000000" charset="0"/>
                <a:cs typeface="Poppins Medium" panose="00000600000000000000" charset="0"/>
                <a:sym typeface="Roboto Light" panose="02000000000000000000" charset="0"/>
              </a:rPr>
              <a:t>Integrated Power BI dashboard</a:t>
            </a:r>
            <a:endParaRPr lang="en-US" altLang="en-US">
              <a:solidFill>
                <a:schemeClr val="bg1"/>
              </a:solidFill>
              <a:latin typeface="Poppins Medium" panose="00000600000000000000" charset="0"/>
              <a:ea typeface="Poppins SemiBold" panose="000007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301625" y="4320540"/>
          <a:ext cx="2412365" cy="1809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936625" y="4935855"/>
            <a:ext cx="1143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gradFill>
                  <a:gsLst>
                    <a:gs pos="0">
                      <a:srgbClr val="579BFD"/>
                    </a:gs>
                    <a:gs pos="100000">
                      <a:srgbClr val="5770F9"/>
                    </a:gs>
                  </a:gsLst>
                  <a:lin ang="5400000" scaled="0"/>
                </a:gradFill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  <a:sym typeface="+mn-ea"/>
              </a:rPr>
              <a:t>30%</a:t>
            </a:r>
            <a:endParaRPr lang="en-US" altLang="zh-CN" sz="3200">
              <a:gradFill>
                <a:gsLst>
                  <a:gs pos="0">
                    <a:srgbClr val="579BFD"/>
                  </a:gs>
                  <a:gs pos="100000">
                    <a:srgbClr val="5770F9"/>
                  </a:gs>
                </a:gsLst>
                <a:lin ang="5400000" scaled="0"/>
              </a:gradFill>
              <a:latin typeface="Poppins SemiBold" panose="00000700000000000000" charset="0"/>
              <a:ea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5962650" y="4250690"/>
          <a:ext cx="2412365" cy="1809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597650" y="4866005"/>
            <a:ext cx="1143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gradFill>
                  <a:gsLst>
                    <a:gs pos="0">
                      <a:srgbClr val="579BFD"/>
                    </a:gs>
                    <a:gs pos="100000">
                      <a:srgbClr val="5770F9"/>
                    </a:gs>
                  </a:gsLst>
                  <a:lin ang="5400000" scaled="0"/>
                </a:gradFill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  <a:sym typeface="+mn-ea"/>
              </a:rPr>
              <a:t>70%</a:t>
            </a:r>
            <a:endParaRPr lang="en-US" altLang="zh-CN" sz="3200">
              <a:gradFill>
                <a:gsLst>
                  <a:gs pos="0">
                    <a:srgbClr val="579BFD"/>
                  </a:gs>
                  <a:gs pos="100000">
                    <a:srgbClr val="5770F9"/>
                  </a:gs>
                </a:gsLst>
                <a:lin ang="5400000" scaled="0"/>
              </a:gradFill>
              <a:latin typeface="Poppins SemiBold" panose="00000700000000000000" charset="0"/>
              <a:ea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546350" y="4399280"/>
            <a:ext cx="39090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Real-time KPI monitoring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46985" y="4859655"/>
            <a:ext cx="3358515" cy="12007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Region-wise, product-wise, customer-wise analysis</a:t>
            </a:r>
            <a:endParaRPr lang="en-US" altLang="en-US" sz="200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charset="0"/>
              <a:ea typeface="Poppins Medium" panose="00000600000000000000" charset="0"/>
              <a:cs typeface="Roboto Light" panose="02000000000000000000" charset="0"/>
              <a:sym typeface="Poppins Medium" panose="00000600000000000000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86420" y="4804410"/>
            <a:ext cx="33210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Interactive filters &amp; 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drill-downs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523240" y="368300"/>
            <a:ext cx="407733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rPr>
              <a:t>Dashboard Visuals (KPIs)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334010" y="1628140"/>
          <a:ext cx="4951095" cy="4448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3" name="椭圆 12"/>
          <p:cNvSpPr/>
          <p:nvPr>
            <p:custDataLst>
              <p:tags r:id="rId2"/>
            </p:custDataLst>
          </p:nvPr>
        </p:nvSpPr>
        <p:spPr>
          <a:xfrm>
            <a:off x="5791200" y="170624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93" name="图片 16" descr="32313538333630393b32313538333732323bbfceccc3b2e2d1e9"/>
          <p:cNvGrpSpPr/>
          <p:nvPr>
            <p:custDataLst>
              <p:tags r:id="rId3"/>
            </p:custDataLst>
          </p:nvPr>
        </p:nvGrpSpPr>
        <p:grpSpPr>
          <a:xfrm rot="0">
            <a:off x="5988050" y="1914525"/>
            <a:ext cx="274955" cy="240030"/>
            <a:chOff x="2082164" y="1667548"/>
            <a:chExt cx="914398" cy="796211"/>
          </a:xfrm>
          <a:solidFill>
            <a:schemeClr val="bg1"/>
          </a:solidFill>
        </p:grpSpPr>
        <p:sp>
          <p:nvSpPr>
            <p:cNvPr id="94" name="任意多边形: 形状 93"/>
            <p:cNvSpPr/>
            <p:nvPr>
              <p:custDataLst>
                <p:tags r:id="rId4"/>
              </p:custDataLst>
            </p:nvPr>
          </p:nvSpPr>
          <p:spPr>
            <a:xfrm>
              <a:off x="2182581" y="1854377"/>
              <a:ext cx="280461" cy="292476"/>
            </a:xfrm>
            <a:custGeom>
              <a:avLst/>
              <a:gdLst>
                <a:gd name="connsiteX0" fmla="*/ 152031 w 280461"/>
                <a:gd name="connsiteY0" fmla="*/ 274380 h 292476"/>
                <a:gd name="connsiteX1" fmla="*/ 126386 w 280461"/>
                <a:gd name="connsiteY1" fmla="*/ 291911 h 292476"/>
                <a:gd name="connsiteX2" fmla="*/ 97478 w 280461"/>
                <a:gd name="connsiteY2" fmla="*/ 280538 h 292476"/>
                <a:gd name="connsiteX3" fmla="*/ 5903 w 280461"/>
                <a:gd name="connsiteY3" fmla="*/ 173754 h 292476"/>
                <a:gd name="connsiteX4" fmla="*/ 1151 w 280461"/>
                <a:gd name="connsiteY4" fmla="*/ 149198 h 292476"/>
                <a:gd name="connsiteX5" fmla="*/ 20140 w 280461"/>
                <a:gd name="connsiteY5" fmla="*/ 132920 h 292476"/>
                <a:gd name="connsiteX6" fmla="*/ 43682 w 280461"/>
                <a:gd name="connsiteY6" fmla="*/ 141367 h 292476"/>
                <a:gd name="connsiteX7" fmla="*/ 119364 w 280461"/>
                <a:gd name="connsiteY7" fmla="*/ 229645 h 292476"/>
                <a:gd name="connsiteX8" fmla="*/ 233176 w 280461"/>
                <a:gd name="connsiteY8" fmla="*/ 13227 h 292476"/>
                <a:gd name="connsiteX9" fmla="*/ 254257 w 280461"/>
                <a:gd name="connsiteY9" fmla="*/ -332 h 292476"/>
                <a:gd name="connsiteX10" fmla="*/ 276441 w 280461"/>
                <a:gd name="connsiteY10" fmla="*/ 11335 h 292476"/>
                <a:gd name="connsiteX11" fmla="*/ 277217 w 280461"/>
                <a:gd name="connsiteY11" fmla="*/ 36387 h 292476"/>
                <a:gd name="connsiteX12" fmla="*/ 152031 w 280461"/>
                <a:gd name="connsiteY12" fmla="*/ 274380 h 29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461" h="292476">
                  <a:moveTo>
                    <a:pt x="152031" y="274380"/>
                  </a:moveTo>
                  <a:cubicBezTo>
                    <a:pt x="146916" y="284112"/>
                    <a:pt x="137311" y="290678"/>
                    <a:pt x="126386" y="291911"/>
                  </a:cubicBezTo>
                  <a:cubicBezTo>
                    <a:pt x="115460" y="293145"/>
                    <a:pt x="104635" y="288885"/>
                    <a:pt x="97478" y="280538"/>
                  </a:cubicBezTo>
                  <a:lnTo>
                    <a:pt x="5903" y="173754"/>
                  </a:lnTo>
                  <a:cubicBezTo>
                    <a:pt x="22" y="167018"/>
                    <a:pt x="-1792" y="157643"/>
                    <a:pt x="1151" y="149198"/>
                  </a:cubicBezTo>
                  <a:cubicBezTo>
                    <a:pt x="4095" y="140754"/>
                    <a:pt x="11345" y="134539"/>
                    <a:pt x="20140" y="132920"/>
                  </a:cubicBezTo>
                  <a:cubicBezTo>
                    <a:pt x="28936" y="131300"/>
                    <a:pt x="37923" y="134524"/>
                    <a:pt x="43682" y="141367"/>
                  </a:cubicBezTo>
                  <a:lnTo>
                    <a:pt x="119364" y="229645"/>
                  </a:lnTo>
                  <a:lnTo>
                    <a:pt x="233176" y="13227"/>
                  </a:lnTo>
                  <a:cubicBezTo>
                    <a:pt x="237247" y="5240"/>
                    <a:pt x="245301" y="60"/>
                    <a:pt x="254257" y="-332"/>
                  </a:cubicBezTo>
                  <a:cubicBezTo>
                    <a:pt x="263213" y="-723"/>
                    <a:pt x="271688" y="3733"/>
                    <a:pt x="276441" y="11335"/>
                  </a:cubicBezTo>
                  <a:cubicBezTo>
                    <a:pt x="281193" y="18936"/>
                    <a:pt x="281490" y="28506"/>
                    <a:pt x="277217" y="36387"/>
                  </a:cubicBezTo>
                  <a:lnTo>
                    <a:pt x="152031" y="274380"/>
                  </a:ln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5" name="任意多边形: 形状 94"/>
            <p:cNvSpPr/>
            <p:nvPr>
              <p:custDataLst>
                <p:tags r:id="rId5"/>
              </p:custDataLst>
            </p:nvPr>
          </p:nvSpPr>
          <p:spPr>
            <a:xfrm>
              <a:off x="2082164" y="1667548"/>
              <a:ext cx="914398" cy="796211"/>
            </a:xfrm>
            <a:custGeom>
              <a:avLst/>
              <a:gdLst>
                <a:gd name="connsiteX0" fmla="*/ 847664 w 914398"/>
                <a:gd name="connsiteY0" fmla="*/ -400 h 796211"/>
                <a:gd name="connsiteX1" fmla="*/ 65967 w 914398"/>
                <a:gd name="connsiteY1" fmla="*/ -400 h 796211"/>
                <a:gd name="connsiteX2" fmla="*/ -384 w 914398"/>
                <a:gd name="connsiteY2" fmla="*/ 65951 h 796211"/>
                <a:gd name="connsiteX3" fmla="*/ -384 w 914398"/>
                <a:gd name="connsiteY3" fmla="*/ 613025 h 796211"/>
                <a:gd name="connsiteX4" fmla="*/ 65967 w 914398"/>
                <a:gd name="connsiteY4" fmla="*/ 679376 h 796211"/>
                <a:gd name="connsiteX5" fmla="*/ 96602 w 914398"/>
                <a:gd name="connsiteY5" fmla="*/ 679376 h 796211"/>
                <a:gd name="connsiteX6" fmla="*/ 96602 w 914398"/>
                <a:gd name="connsiteY6" fmla="*/ 729460 h 796211"/>
                <a:gd name="connsiteX7" fmla="*/ 162953 w 914398"/>
                <a:gd name="connsiteY7" fmla="*/ 795811 h 796211"/>
                <a:gd name="connsiteX8" fmla="*/ 750688 w 914398"/>
                <a:gd name="connsiteY8" fmla="*/ 795811 h 796211"/>
                <a:gd name="connsiteX9" fmla="*/ 817039 w 914398"/>
                <a:gd name="connsiteY9" fmla="*/ 729460 h 796211"/>
                <a:gd name="connsiteX10" fmla="*/ 817039 w 914398"/>
                <a:gd name="connsiteY10" fmla="*/ 679376 h 796211"/>
                <a:gd name="connsiteX11" fmla="*/ 847664 w 914398"/>
                <a:gd name="connsiteY11" fmla="*/ 679376 h 796211"/>
                <a:gd name="connsiteX12" fmla="*/ 914015 w 914398"/>
                <a:gd name="connsiteY12" fmla="*/ 613025 h 796211"/>
                <a:gd name="connsiteX13" fmla="*/ 914015 w 914398"/>
                <a:gd name="connsiteY13" fmla="*/ 65951 h 796211"/>
                <a:gd name="connsiteX14" fmla="*/ 847664 w 914398"/>
                <a:gd name="connsiteY14" fmla="*/ -400 h 796211"/>
                <a:gd name="connsiteX15" fmla="*/ 767275 w 914398"/>
                <a:gd name="connsiteY15" fmla="*/ 729460 h 796211"/>
                <a:gd name="connsiteX16" fmla="*/ 750688 w 914398"/>
                <a:gd name="connsiteY16" fmla="*/ 746048 h 796211"/>
                <a:gd name="connsiteX17" fmla="*/ 162943 w 914398"/>
                <a:gd name="connsiteY17" fmla="*/ 746048 h 796211"/>
                <a:gd name="connsiteX18" fmla="*/ 146355 w 914398"/>
                <a:gd name="connsiteY18" fmla="*/ 729460 h 796211"/>
                <a:gd name="connsiteX19" fmla="*/ 146355 w 914398"/>
                <a:gd name="connsiteY19" fmla="*/ 679376 h 796211"/>
                <a:gd name="connsiteX20" fmla="*/ 767275 w 914398"/>
                <a:gd name="connsiteY20" fmla="*/ 679376 h 796211"/>
                <a:gd name="connsiteX21" fmla="*/ 767275 w 914398"/>
                <a:gd name="connsiteY21" fmla="*/ 729460 h 796211"/>
                <a:gd name="connsiteX22" fmla="*/ 864251 w 914398"/>
                <a:gd name="connsiteY22" fmla="*/ 613025 h 796211"/>
                <a:gd name="connsiteX23" fmla="*/ 847664 w 914398"/>
                <a:gd name="connsiteY23" fmla="*/ 629612 h 796211"/>
                <a:gd name="connsiteX24" fmla="*/ 65967 w 914398"/>
                <a:gd name="connsiteY24" fmla="*/ 629612 h 796211"/>
                <a:gd name="connsiteX25" fmla="*/ 49379 w 914398"/>
                <a:gd name="connsiteY25" fmla="*/ 613025 h 796211"/>
                <a:gd name="connsiteX26" fmla="*/ 49379 w 914398"/>
                <a:gd name="connsiteY26" fmla="*/ 65951 h 796211"/>
                <a:gd name="connsiteX27" fmla="*/ 65967 w 914398"/>
                <a:gd name="connsiteY27" fmla="*/ 49363 h 796211"/>
                <a:gd name="connsiteX28" fmla="*/ 847664 w 914398"/>
                <a:gd name="connsiteY28" fmla="*/ 49363 h 796211"/>
                <a:gd name="connsiteX29" fmla="*/ 864251 w 914398"/>
                <a:gd name="connsiteY29" fmla="*/ 65951 h 796211"/>
                <a:gd name="connsiteX30" fmla="*/ 864251 w 914398"/>
                <a:gd name="connsiteY30" fmla="*/ 613025 h 79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14398" h="796211">
                  <a:moveTo>
                    <a:pt x="847664" y="-400"/>
                  </a:moveTo>
                  <a:lnTo>
                    <a:pt x="65967" y="-400"/>
                  </a:lnTo>
                  <a:cubicBezTo>
                    <a:pt x="29339" y="-360"/>
                    <a:pt x="-344" y="29323"/>
                    <a:pt x="-384" y="65951"/>
                  </a:cubicBezTo>
                  <a:lnTo>
                    <a:pt x="-384" y="613025"/>
                  </a:lnTo>
                  <a:cubicBezTo>
                    <a:pt x="-344" y="649652"/>
                    <a:pt x="29339" y="679335"/>
                    <a:pt x="65967" y="679376"/>
                  </a:cubicBezTo>
                  <a:lnTo>
                    <a:pt x="96602" y="679376"/>
                  </a:lnTo>
                  <a:lnTo>
                    <a:pt x="96602" y="729460"/>
                  </a:lnTo>
                  <a:cubicBezTo>
                    <a:pt x="96643" y="766088"/>
                    <a:pt x="126326" y="795771"/>
                    <a:pt x="162953" y="795811"/>
                  </a:cubicBezTo>
                  <a:lnTo>
                    <a:pt x="750688" y="795811"/>
                  </a:lnTo>
                  <a:cubicBezTo>
                    <a:pt x="787315" y="795771"/>
                    <a:pt x="816998" y="766088"/>
                    <a:pt x="817039" y="729460"/>
                  </a:cubicBezTo>
                  <a:lnTo>
                    <a:pt x="817039" y="679376"/>
                  </a:lnTo>
                  <a:lnTo>
                    <a:pt x="847664" y="679376"/>
                  </a:lnTo>
                  <a:cubicBezTo>
                    <a:pt x="884292" y="679335"/>
                    <a:pt x="913974" y="649652"/>
                    <a:pt x="914015" y="613025"/>
                  </a:cubicBezTo>
                  <a:lnTo>
                    <a:pt x="914015" y="65951"/>
                  </a:lnTo>
                  <a:cubicBezTo>
                    <a:pt x="913974" y="29323"/>
                    <a:pt x="884292" y="-360"/>
                    <a:pt x="847664" y="-400"/>
                  </a:cubicBezTo>
                  <a:moveTo>
                    <a:pt x="767275" y="729460"/>
                  </a:moveTo>
                  <a:cubicBezTo>
                    <a:pt x="767275" y="738622"/>
                    <a:pt x="759849" y="746048"/>
                    <a:pt x="750688" y="746048"/>
                  </a:cubicBezTo>
                  <a:lnTo>
                    <a:pt x="162943" y="746048"/>
                  </a:lnTo>
                  <a:cubicBezTo>
                    <a:pt x="153781" y="746048"/>
                    <a:pt x="146355" y="738622"/>
                    <a:pt x="146355" y="729460"/>
                  </a:cubicBezTo>
                  <a:lnTo>
                    <a:pt x="146355" y="679376"/>
                  </a:lnTo>
                  <a:lnTo>
                    <a:pt x="767275" y="679376"/>
                  </a:lnTo>
                  <a:lnTo>
                    <a:pt x="767275" y="729460"/>
                  </a:lnTo>
                  <a:moveTo>
                    <a:pt x="864251" y="613025"/>
                  </a:moveTo>
                  <a:cubicBezTo>
                    <a:pt x="864251" y="622186"/>
                    <a:pt x="856825" y="629612"/>
                    <a:pt x="847664" y="629612"/>
                  </a:cubicBezTo>
                  <a:lnTo>
                    <a:pt x="65967" y="629612"/>
                  </a:lnTo>
                  <a:cubicBezTo>
                    <a:pt x="56805" y="629612"/>
                    <a:pt x="49379" y="622186"/>
                    <a:pt x="49379" y="613025"/>
                  </a:cubicBezTo>
                  <a:lnTo>
                    <a:pt x="49379" y="65951"/>
                  </a:lnTo>
                  <a:cubicBezTo>
                    <a:pt x="49379" y="56789"/>
                    <a:pt x="56805" y="49363"/>
                    <a:pt x="65967" y="49363"/>
                  </a:cubicBezTo>
                  <a:lnTo>
                    <a:pt x="847664" y="49363"/>
                  </a:lnTo>
                  <a:cubicBezTo>
                    <a:pt x="856825" y="49363"/>
                    <a:pt x="864251" y="56789"/>
                    <a:pt x="864251" y="65951"/>
                  </a:cubicBezTo>
                  <a:lnTo>
                    <a:pt x="864251" y="613025"/>
                  </a:lnTo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6" name="任意多边形: 形状 95"/>
            <p:cNvSpPr/>
            <p:nvPr>
              <p:custDataLst>
                <p:tags r:id="rId6"/>
              </p:custDataLst>
            </p:nvPr>
          </p:nvSpPr>
          <p:spPr>
            <a:xfrm>
              <a:off x="2514482" y="1775368"/>
              <a:ext cx="49763" cy="464456"/>
            </a:xfrm>
            <a:custGeom>
              <a:avLst/>
              <a:gdLst>
                <a:gd name="connsiteX0" fmla="*/ 24498 w 49763"/>
                <a:gd name="connsiteY0" fmla="*/ -360 h 464456"/>
                <a:gd name="connsiteX1" fmla="*/ -384 w 49763"/>
                <a:gd name="connsiteY1" fmla="*/ 24521 h 464456"/>
                <a:gd name="connsiteX2" fmla="*/ -384 w 49763"/>
                <a:gd name="connsiteY2" fmla="*/ 439215 h 464456"/>
                <a:gd name="connsiteX3" fmla="*/ 24498 w 49763"/>
                <a:gd name="connsiteY3" fmla="*/ 464096 h 464456"/>
                <a:gd name="connsiteX4" fmla="*/ 49379 w 49763"/>
                <a:gd name="connsiteY4" fmla="*/ 439215 h 464456"/>
                <a:gd name="connsiteX5" fmla="*/ 49379 w 49763"/>
                <a:gd name="connsiteY5" fmla="*/ 24521 h 464456"/>
                <a:gd name="connsiteX6" fmla="*/ 24498 w 49763"/>
                <a:gd name="connsiteY6" fmla="*/ -360 h 46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63" h="464456">
                  <a:moveTo>
                    <a:pt x="24498" y="-360"/>
                  </a:moveTo>
                  <a:cubicBezTo>
                    <a:pt x="10756" y="-360"/>
                    <a:pt x="-384" y="10779"/>
                    <a:pt x="-384" y="24521"/>
                  </a:cubicBezTo>
                  <a:lnTo>
                    <a:pt x="-384" y="439215"/>
                  </a:lnTo>
                  <a:cubicBezTo>
                    <a:pt x="-384" y="452957"/>
                    <a:pt x="10756" y="464096"/>
                    <a:pt x="24498" y="464096"/>
                  </a:cubicBezTo>
                  <a:cubicBezTo>
                    <a:pt x="38240" y="464096"/>
                    <a:pt x="49379" y="452957"/>
                    <a:pt x="49379" y="439215"/>
                  </a:cubicBezTo>
                  <a:lnTo>
                    <a:pt x="49379" y="24521"/>
                  </a:lnTo>
                  <a:cubicBezTo>
                    <a:pt x="49379" y="10779"/>
                    <a:pt x="38240" y="-360"/>
                    <a:pt x="24498" y="-360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7" name="任意多边形: 形状 96"/>
            <p:cNvSpPr/>
            <p:nvPr>
              <p:custDataLst>
                <p:tags r:id="rId7"/>
              </p:custDataLst>
            </p:nvPr>
          </p:nvSpPr>
          <p:spPr>
            <a:xfrm>
              <a:off x="2641162" y="1893381"/>
              <a:ext cx="237597" cy="237607"/>
            </a:xfrm>
            <a:custGeom>
              <a:avLst/>
              <a:gdLst>
                <a:gd name="connsiteX0" fmla="*/ 229753 w 237597"/>
                <a:gd name="connsiteY0" fmla="*/ 7069 h 237607"/>
                <a:gd name="connsiteX1" fmla="*/ 194566 w 237597"/>
                <a:gd name="connsiteY1" fmla="*/ 7069 h 237607"/>
                <a:gd name="connsiteX2" fmla="*/ 118325 w 237597"/>
                <a:gd name="connsiteY2" fmla="*/ 83310 h 237607"/>
                <a:gd name="connsiteX3" fmla="*/ 42084 w 237597"/>
                <a:gd name="connsiteY3" fmla="*/ 7069 h 237607"/>
                <a:gd name="connsiteX4" fmla="*/ 17972 w 237597"/>
                <a:gd name="connsiteY4" fmla="*/ 468 h 237607"/>
                <a:gd name="connsiteX5" fmla="*/ 296 w 237597"/>
                <a:gd name="connsiteY5" fmla="*/ 18144 h 237607"/>
                <a:gd name="connsiteX6" fmla="*/ 6897 w 237597"/>
                <a:gd name="connsiteY6" fmla="*/ 42255 h 237607"/>
                <a:gd name="connsiteX7" fmla="*/ 83138 w 237597"/>
                <a:gd name="connsiteY7" fmla="*/ 118497 h 237607"/>
                <a:gd name="connsiteX8" fmla="*/ 6897 w 237597"/>
                <a:gd name="connsiteY8" fmla="*/ 194717 h 237607"/>
                <a:gd name="connsiteX9" fmla="*/ 6866 w 237597"/>
                <a:gd name="connsiteY9" fmla="*/ 229935 h 237607"/>
                <a:gd name="connsiteX10" fmla="*/ 42084 w 237597"/>
                <a:gd name="connsiteY10" fmla="*/ 229966 h 237607"/>
                <a:gd name="connsiteX11" fmla="*/ 118325 w 237597"/>
                <a:gd name="connsiteY11" fmla="*/ 153725 h 237607"/>
                <a:gd name="connsiteX12" fmla="*/ 194566 w 237597"/>
                <a:gd name="connsiteY12" fmla="*/ 229966 h 237607"/>
                <a:gd name="connsiteX13" fmla="*/ 229784 w 237597"/>
                <a:gd name="connsiteY13" fmla="*/ 229935 h 237607"/>
                <a:gd name="connsiteX14" fmla="*/ 229753 w 237597"/>
                <a:gd name="connsiteY14" fmla="*/ 194717 h 237607"/>
                <a:gd name="connsiteX15" fmla="*/ 153512 w 237597"/>
                <a:gd name="connsiteY15" fmla="*/ 118476 h 237607"/>
                <a:gd name="connsiteX16" fmla="*/ 229753 w 237597"/>
                <a:gd name="connsiteY16" fmla="*/ 42235 h 237607"/>
                <a:gd name="connsiteX17" fmla="*/ 229753 w 237597"/>
                <a:gd name="connsiteY17" fmla="*/ 7069 h 2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7597" h="237607">
                  <a:moveTo>
                    <a:pt x="229753" y="7069"/>
                  </a:moveTo>
                  <a:cubicBezTo>
                    <a:pt x="220037" y="-2648"/>
                    <a:pt x="204283" y="-2648"/>
                    <a:pt x="194566" y="7069"/>
                  </a:cubicBezTo>
                  <a:lnTo>
                    <a:pt x="118325" y="83310"/>
                  </a:lnTo>
                  <a:lnTo>
                    <a:pt x="42084" y="7069"/>
                  </a:lnTo>
                  <a:cubicBezTo>
                    <a:pt x="35816" y="698"/>
                    <a:pt x="26612" y="-1822"/>
                    <a:pt x="17972" y="468"/>
                  </a:cubicBezTo>
                  <a:cubicBezTo>
                    <a:pt x="9333" y="2757"/>
                    <a:pt x="2585" y="9505"/>
                    <a:pt x="296" y="18144"/>
                  </a:cubicBezTo>
                  <a:cubicBezTo>
                    <a:pt x="-1994" y="26783"/>
                    <a:pt x="526" y="35987"/>
                    <a:pt x="6897" y="42255"/>
                  </a:cubicBezTo>
                  <a:lnTo>
                    <a:pt x="83138" y="118497"/>
                  </a:lnTo>
                  <a:lnTo>
                    <a:pt x="6897" y="194717"/>
                  </a:lnTo>
                  <a:cubicBezTo>
                    <a:pt x="-2837" y="204434"/>
                    <a:pt x="-2850" y="220201"/>
                    <a:pt x="6866" y="229935"/>
                  </a:cubicBezTo>
                  <a:cubicBezTo>
                    <a:pt x="16582" y="239669"/>
                    <a:pt x="32350" y="239683"/>
                    <a:pt x="42084" y="229966"/>
                  </a:cubicBezTo>
                  <a:lnTo>
                    <a:pt x="118325" y="153725"/>
                  </a:lnTo>
                  <a:lnTo>
                    <a:pt x="194566" y="229966"/>
                  </a:lnTo>
                  <a:cubicBezTo>
                    <a:pt x="204300" y="239683"/>
                    <a:pt x="220068" y="239669"/>
                    <a:pt x="229784" y="229935"/>
                  </a:cubicBezTo>
                  <a:cubicBezTo>
                    <a:pt x="239501" y="220201"/>
                    <a:pt x="239487" y="204434"/>
                    <a:pt x="229753" y="194717"/>
                  </a:cubicBezTo>
                  <a:lnTo>
                    <a:pt x="153512" y="118476"/>
                  </a:lnTo>
                  <a:lnTo>
                    <a:pt x="229753" y="42235"/>
                  </a:lnTo>
                  <a:cubicBezTo>
                    <a:pt x="239456" y="32520"/>
                    <a:pt x="239456" y="16783"/>
                    <a:pt x="229753" y="7069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9" name="椭圆 8"/>
          <p:cNvSpPr/>
          <p:nvPr>
            <p:custDataLst>
              <p:tags r:id="rId8"/>
            </p:custDataLst>
          </p:nvPr>
        </p:nvSpPr>
        <p:spPr>
          <a:xfrm>
            <a:off x="5791200" y="294957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1" name="图片 4" descr="32313538333630393b32313538333730393bbed9cad6cce1ceca"/>
          <p:cNvGrpSpPr/>
          <p:nvPr>
            <p:custDataLst>
              <p:tags r:id="rId9"/>
            </p:custDataLst>
          </p:nvPr>
        </p:nvGrpSpPr>
        <p:grpSpPr>
          <a:xfrm rot="0">
            <a:off x="6012815" y="3138805"/>
            <a:ext cx="213360" cy="275590"/>
            <a:chOff x="3621292" y="297180"/>
            <a:chExt cx="710155" cy="914399"/>
          </a:xfrm>
          <a:solidFill>
            <a:schemeClr val="bg1"/>
          </a:solidFill>
        </p:grpSpPr>
        <p:sp>
          <p:nvSpPr>
            <p:cNvPr id="32" name="任意多边形: 形状 31"/>
            <p:cNvSpPr/>
            <p:nvPr>
              <p:custDataLst>
                <p:tags r:id="rId10"/>
              </p:custDataLst>
            </p:nvPr>
          </p:nvSpPr>
          <p:spPr>
            <a:xfrm>
              <a:off x="3887133" y="297180"/>
              <a:ext cx="194535" cy="365865"/>
            </a:xfrm>
            <a:custGeom>
              <a:avLst/>
              <a:gdLst>
                <a:gd name="connsiteX0" fmla="*/ 169661 w 194535"/>
                <a:gd name="connsiteY0" fmla="*/ 365674 h 365865"/>
                <a:gd name="connsiteX1" fmla="*/ 145173 w 194535"/>
                <a:gd name="connsiteY1" fmla="*/ 341186 h 365865"/>
                <a:gd name="connsiteX2" fmla="*/ 145173 w 194535"/>
                <a:gd name="connsiteY2" fmla="*/ 97937 h 365865"/>
                <a:gd name="connsiteX3" fmla="*/ 101010 w 194535"/>
                <a:gd name="connsiteY3" fmla="*/ 49160 h 365865"/>
                <a:gd name="connsiteX4" fmla="*/ 48159 w 194535"/>
                <a:gd name="connsiteY4" fmla="*/ 88356 h 365865"/>
                <a:gd name="connsiteX5" fmla="*/ 19386 w 194535"/>
                <a:gd name="connsiteY5" fmla="*/ 107661 h 365865"/>
                <a:gd name="connsiteX6" fmla="*/ 81 w 194535"/>
                <a:gd name="connsiteY6" fmla="*/ 78887 h 365865"/>
                <a:gd name="connsiteX7" fmla="*/ 105766 w 194535"/>
                <a:gd name="connsiteY7" fmla="*/ 282 h 365865"/>
                <a:gd name="connsiteX8" fmla="*/ 194149 w 194535"/>
                <a:gd name="connsiteY8" fmla="*/ 97937 h 365865"/>
                <a:gd name="connsiteX9" fmla="*/ 194149 w 194535"/>
                <a:gd name="connsiteY9" fmla="*/ 341186 h 365865"/>
                <a:gd name="connsiteX10" fmla="*/ 169661 w 194535"/>
                <a:gd name="connsiteY10" fmla="*/ 365674 h 3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535" h="365865">
                  <a:moveTo>
                    <a:pt x="169661" y="365674"/>
                  </a:moveTo>
                  <a:cubicBezTo>
                    <a:pt x="156137" y="365674"/>
                    <a:pt x="145173" y="354710"/>
                    <a:pt x="145173" y="341186"/>
                  </a:cubicBezTo>
                  <a:lnTo>
                    <a:pt x="145173" y="97937"/>
                  </a:lnTo>
                  <a:cubicBezTo>
                    <a:pt x="145192" y="72738"/>
                    <a:pt x="126088" y="51636"/>
                    <a:pt x="101010" y="49160"/>
                  </a:cubicBezTo>
                  <a:cubicBezTo>
                    <a:pt x="75933" y="46684"/>
                    <a:pt x="53069" y="63640"/>
                    <a:pt x="48159" y="88356"/>
                  </a:cubicBezTo>
                  <a:cubicBezTo>
                    <a:pt x="45544" y="101633"/>
                    <a:pt x="32662" y="110276"/>
                    <a:pt x="19386" y="107661"/>
                  </a:cubicBezTo>
                  <a:cubicBezTo>
                    <a:pt x="6109" y="105046"/>
                    <a:pt x="-2534" y="92164"/>
                    <a:pt x="81" y="78887"/>
                  </a:cubicBezTo>
                  <a:cubicBezTo>
                    <a:pt x="9806" y="29376"/>
                    <a:pt x="55551" y="-4647"/>
                    <a:pt x="105766" y="282"/>
                  </a:cubicBezTo>
                  <a:cubicBezTo>
                    <a:pt x="155981" y="5211"/>
                    <a:pt x="194237" y="47480"/>
                    <a:pt x="194149" y="97937"/>
                  </a:cubicBezTo>
                  <a:lnTo>
                    <a:pt x="194149" y="341186"/>
                  </a:lnTo>
                  <a:cubicBezTo>
                    <a:pt x="194149" y="354710"/>
                    <a:pt x="183186" y="365674"/>
                    <a:pt x="169661" y="36567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" name="任意多边形: 形状 32"/>
            <p:cNvSpPr/>
            <p:nvPr>
              <p:custDataLst>
                <p:tags r:id="rId11"/>
              </p:custDataLst>
            </p:nvPr>
          </p:nvSpPr>
          <p:spPr>
            <a:xfrm>
              <a:off x="3760874" y="334080"/>
              <a:ext cx="195915" cy="373043"/>
            </a:xfrm>
            <a:custGeom>
              <a:avLst/>
              <a:gdLst>
                <a:gd name="connsiteX0" fmla="*/ 24190 w 195915"/>
                <a:gd name="connsiteY0" fmla="*/ 372824 h 373043"/>
                <a:gd name="connsiteX1" fmla="*/ -298 w 195915"/>
                <a:gd name="connsiteY1" fmla="*/ 348336 h 373043"/>
                <a:gd name="connsiteX2" fmla="*/ -298 w 195915"/>
                <a:gd name="connsiteY2" fmla="*/ 97741 h 373043"/>
                <a:gd name="connsiteX3" fmla="*/ 60166 w 195915"/>
                <a:gd name="connsiteY3" fmla="*/ 7241 h 373043"/>
                <a:gd name="connsiteX4" fmla="*/ 166915 w 195915"/>
                <a:gd name="connsiteY4" fmla="*/ 28470 h 373043"/>
                <a:gd name="connsiteX5" fmla="*/ 168068 w 195915"/>
                <a:gd name="connsiteY5" fmla="*/ 29653 h 373043"/>
                <a:gd name="connsiteX6" fmla="*/ 195617 w 195915"/>
                <a:gd name="connsiteY6" fmla="*/ 97741 h 373043"/>
                <a:gd name="connsiteX7" fmla="*/ 195617 w 195915"/>
                <a:gd name="connsiteY7" fmla="*/ 326296 h 373043"/>
                <a:gd name="connsiteX8" fmla="*/ 171129 w 195915"/>
                <a:gd name="connsiteY8" fmla="*/ 350784 h 373043"/>
                <a:gd name="connsiteX9" fmla="*/ 146641 w 195915"/>
                <a:gd name="connsiteY9" fmla="*/ 326296 h 373043"/>
                <a:gd name="connsiteX10" fmla="*/ 146641 w 195915"/>
                <a:gd name="connsiteY10" fmla="*/ 97741 h 373043"/>
                <a:gd name="connsiteX11" fmla="*/ 132877 w 195915"/>
                <a:gd name="connsiteY11" fmla="*/ 63702 h 373043"/>
                <a:gd name="connsiteX12" fmla="*/ 132295 w 195915"/>
                <a:gd name="connsiteY12" fmla="*/ 63110 h 373043"/>
                <a:gd name="connsiteX13" fmla="*/ 78914 w 195915"/>
                <a:gd name="connsiteY13" fmla="*/ 52483 h 373043"/>
                <a:gd name="connsiteX14" fmla="*/ 48679 w 195915"/>
                <a:gd name="connsiteY14" fmla="*/ 97741 h 373043"/>
                <a:gd name="connsiteX15" fmla="*/ 48679 w 195915"/>
                <a:gd name="connsiteY15" fmla="*/ 348336 h 373043"/>
                <a:gd name="connsiteX16" fmla="*/ 24190 w 195915"/>
                <a:gd name="connsiteY16" fmla="*/ 372824 h 37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915" h="373043">
                  <a:moveTo>
                    <a:pt x="24190" y="372824"/>
                  </a:moveTo>
                  <a:cubicBezTo>
                    <a:pt x="10666" y="372824"/>
                    <a:pt x="-298" y="361860"/>
                    <a:pt x="-298" y="348336"/>
                  </a:cubicBezTo>
                  <a:lnTo>
                    <a:pt x="-298" y="97741"/>
                  </a:lnTo>
                  <a:cubicBezTo>
                    <a:pt x="-300" y="58122"/>
                    <a:pt x="23564" y="22403"/>
                    <a:pt x="60166" y="7241"/>
                  </a:cubicBezTo>
                  <a:cubicBezTo>
                    <a:pt x="96768" y="-7923"/>
                    <a:pt x="138900" y="456"/>
                    <a:pt x="166915" y="28470"/>
                  </a:cubicBezTo>
                  <a:cubicBezTo>
                    <a:pt x="167303" y="28858"/>
                    <a:pt x="167691" y="29255"/>
                    <a:pt x="168068" y="29653"/>
                  </a:cubicBezTo>
                  <a:cubicBezTo>
                    <a:pt x="185775" y="47891"/>
                    <a:pt x="195660" y="72322"/>
                    <a:pt x="195617" y="97741"/>
                  </a:cubicBezTo>
                  <a:lnTo>
                    <a:pt x="195617" y="326296"/>
                  </a:lnTo>
                  <a:cubicBezTo>
                    <a:pt x="195617" y="339821"/>
                    <a:pt x="184654" y="350784"/>
                    <a:pt x="171129" y="350784"/>
                  </a:cubicBezTo>
                  <a:cubicBezTo>
                    <a:pt x="157605" y="350784"/>
                    <a:pt x="146641" y="339821"/>
                    <a:pt x="146641" y="326296"/>
                  </a:cubicBezTo>
                  <a:lnTo>
                    <a:pt x="146641" y="97741"/>
                  </a:lnTo>
                  <a:cubicBezTo>
                    <a:pt x="146663" y="85034"/>
                    <a:pt x="141724" y="72822"/>
                    <a:pt x="132877" y="63702"/>
                  </a:cubicBezTo>
                  <a:lnTo>
                    <a:pt x="132295" y="63110"/>
                  </a:lnTo>
                  <a:cubicBezTo>
                    <a:pt x="118289" y="49097"/>
                    <a:pt x="97220" y="44902"/>
                    <a:pt x="78914" y="52483"/>
                  </a:cubicBezTo>
                  <a:cubicBezTo>
                    <a:pt x="60609" y="60065"/>
                    <a:pt x="48675" y="77928"/>
                    <a:pt x="48679" y="97741"/>
                  </a:cubicBezTo>
                  <a:lnTo>
                    <a:pt x="48679" y="348336"/>
                  </a:lnTo>
                  <a:cubicBezTo>
                    <a:pt x="48679" y="361860"/>
                    <a:pt x="37715" y="372824"/>
                    <a:pt x="24190" y="37282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12"/>
              </p:custDataLst>
            </p:nvPr>
          </p:nvSpPr>
          <p:spPr>
            <a:xfrm>
              <a:off x="4031435" y="334090"/>
              <a:ext cx="175122" cy="373034"/>
            </a:xfrm>
            <a:custGeom>
              <a:avLst/>
              <a:gdLst>
                <a:gd name="connsiteX0" fmla="*/ 150154 w 175122"/>
                <a:gd name="connsiteY0" fmla="*/ 372814 h 373034"/>
                <a:gd name="connsiteX1" fmla="*/ 125666 w 175122"/>
                <a:gd name="connsiteY1" fmla="*/ 348326 h 373034"/>
                <a:gd name="connsiteX2" fmla="*/ 125666 w 175122"/>
                <a:gd name="connsiteY2" fmla="*/ 97731 h 373034"/>
                <a:gd name="connsiteX3" fmla="*/ 95042 w 175122"/>
                <a:gd name="connsiteY3" fmla="*/ 52325 h 373034"/>
                <a:gd name="connsiteX4" fmla="*/ 41468 w 175122"/>
                <a:gd name="connsiteY4" fmla="*/ 63702 h 373034"/>
                <a:gd name="connsiteX5" fmla="*/ 6989 w 175122"/>
                <a:gd name="connsiteY5" fmla="*/ 64138 h 373034"/>
                <a:gd name="connsiteX6" fmla="*/ 6256 w 175122"/>
                <a:gd name="connsiteY6" fmla="*/ 29664 h 373034"/>
                <a:gd name="connsiteX7" fmla="*/ 113400 w 175122"/>
                <a:gd name="connsiteY7" fmla="*/ 6922 h 373034"/>
                <a:gd name="connsiteX8" fmla="*/ 174642 w 175122"/>
                <a:gd name="connsiteY8" fmla="*/ 97731 h 373034"/>
                <a:gd name="connsiteX9" fmla="*/ 174642 w 175122"/>
                <a:gd name="connsiteY9" fmla="*/ 348326 h 373034"/>
                <a:gd name="connsiteX10" fmla="*/ 150154 w 175122"/>
                <a:gd name="connsiteY10" fmla="*/ 372814 h 37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22" h="373034">
                  <a:moveTo>
                    <a:pt x="150154" y="372814"/>
                  </a:moveTo>
                  <a:cubicBezTo>
                    <a:pt x="136630" y="372814"/>
                    <a:pt x="125666" y="361850"/>
                    <a:pt x="125666" y="348326"/>
                  </a:cubicBezTo>
                  <a:lnTo>
                    <a:pt x="125666" y="97731"/>
                  </a:lnTo>
                  <a:cubicBezTo>
                    <a:pt x="125665" y="77769"/>
                    <a:pt x="113549" y="59805"/>
                    <a:pt x="95042" y="52325"/>
                  </a:cubicBezTo>
                  <a:cubicBezTo>
                    <a:pt x="76534" y="44845"/>
                    <a:pt x="55338" y="49346"/>
                    <a:pt x="41468" y="63702"/>
                  </a:cubicBezTo>
                  <a:cubicBezTo>
                    <a:pt x="32042" y="73287"/>
                    <a:pt x="16653" y="73481"/>
                    <a:pt x="6989" y="64138"/>
                  </a:cubicBezTo>
                  <a:cubicBezTo>
                    <a:pt x="-2676" y="54796"/>
                    <a:pt x="-3004" y="39409"/>
                    <a:pt x="6256" y="29664"/>
                  </a:cubicBezTo>
                  <a:cubicBezTo>
                    <a:pt x="33999" y="958"/>
                    <a:pt x="76388" y="-8039"/>
                    <a:pt x="113400" y="6922"/>
                  </a:cubicBezTo>
                  <a:cubicBezTo>
                    <a:pt x="150411" y="21883"/>
                    <a:pt x="174640" y="57809"/>
                    <a:pt x="174642" y="97731"/>
                  </a:cubicBezTo>
                  <a:lnTo>
                    <a:pt x="174642" y="348326"/>
                  </a:lnTo>
                  <a:cubicBezTo>
                    <a:pt x="174642" y="361850"/>
                    <a:pt x="163679" y="372814"/>
                    <a:pt x="150154" y="37281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13"/>
              </p:custDataLst>
            </p:nvPr>
          </p:nvSpPr>
          <p:spPr>
            <a:xfrm>
              <a:off x="3621292" y="414894"/>
              <a:ext cx="710155" cy="674244"/>
            </a:xfrm>
            <a:custGeom>
              <a:avLst/>
              <a:gdLst>
                <a:gd name="connsiteX0" fmla="*/ 450201 w 710155"/>
                <a:gd name="connsiteY0" fmla="*/ 673862 h 674244"/>
                <a:gd name="connsiteX1" fmla="*/ 296130 w 710155"/>
                <a:gd name="connsiteY1" fmla="*/ 673862 h 674244"/>
                <a:gd name="connsiteX2" fmla="*/ -380 w 710155"/>
                <a:gd name="connsiteY2" fmla="*/ 377321 h 674244"/>
                <a:gd name="connsiteX3" fmla="*/ -380 w 710155"/>
                <a:gd name="connsiteY3" fmla="*/ 326131 h 674244"/>
                <a:gd name="connsiteX4" fmla="*/ 82880 w 710155"/>
                <a:gd name="connsiteY4" fmla="*/ 242871 h 674244"/>
                <a:gd name="connsiteX5" fmla="*/ 206830 w 710155"/>
                <a:gd name="connsiteY5" fmla="*/ 242871 h 674244"/>
                <a:gd name="connsiteX6" fmla="*/ 305711 w 710155"/>
                <a:gd name="connsiteY6" fmla="*/ 339712 h 674244"/>
                <a:gd name="connsiteX7" fmla="*/ 277418 w 710155"/>
                <a:gd name="connsiteY7" fmla="*/ 409695 h 674244"/>
                <a:gd name="connsiteX8" fmla="*/ 207759 w 710155"/>
                <a:gd name="connsiteY8" fmla="*/ 438776 h 674244"/>
                <a:gd name="connsiteX9" fmla="*/ 156344 w 710155"/>
                <a:gd name="connsiteY9" fmla="*/ 438776 h 674244"/>
                <a:gd name="connsiteX10" fmla="*/ 131856 w 710155"/>
                <a:gd name="connsiteY10" fmla="*/ 414288 h 674244"/>
                <a:gd name="connsiteX11" fmla="*/ 156344 w 710155"/>
                <a:gd name="connsiteY11" fmla="*/ 389800 h 674244"/>
                <a:gd name="connsiteX12" fmla="*/ 207769 w 710155"/>
                <a:gd name="connsiteY12" fmla="*/ 389800 h 674244"/>
                <a:gd name="connsiteX13" fmla="*/ 242600 w 710155"/>
                <a:gd name="connsiteY13" fmla="*/ 375257 h 674244"/>
                <a:gd name="connsiteX14" fmla="*/ 256745 w 710155"/>
                <a:gd name="connsiteY14" fmla="*/ 340263 h 674244"/>
                <a:gd name="connsiteX15" fmla="*/ 206830 w 710155"/>
                <a:gd name="connsiteY15" fmla="*/ 291848 h 674244"/>
                <a:gd name="connsiteX16" fmla="*/ 82880 w 710155"/>
                <a:gd name="connsiteY16" fmla="*/ 291848 h 674244"/>
                <a:gd name="connsiteX17" fmla="*/ 48596 w 710155"/>
                <a:gd name="connsiteY17" fmla="*/ 326131 h 674244"/>
                <a:gd name="connsiteX18" fmla="*/ 48596 w 710155"/>
                <a:gd name="connsiteY18" fmla="*/ 377321 h 674244"/>
                <a:gd name="connsiteX19" fmla="*/ 296161 w 710155"/>
                <a:gd name="connsiteY19" fmla="*/ 624886 h 674244"/>
                <a:gd name="connsiteX20" fmla="*/ 450232 w 710155"/>
                <a:gd name="connsiteY20" fmla="*/ 624886 h 674244"/>
                <a:gd name="connsiteX21" fmla="*/ 660799 w 710155"/>
                <a:gd name="connsiteY21" fmla="*/ 414288 h 674244"/>
                <a:gd name="connsiteX22" fmla="*/ 660799 w 710155"/>
                <a:gd name="connsiteY22" fmla="*/ 97575 h 674244"/>
                <a:gd name="connsiteX23" fmla="*/ 630792 w 710155"/>
                <a:gd name="connsiteY23" fmla="*/ 52420 h 674244"/>
                <a:gd name="connsiteX24" fmla="*/ 577540 w 710155"/>
                <a:gd name="connsiteY24" fmla="*/ 62598 h 674244"/>
                <a:gd name="connsiteX25" fmla="*/ 542909 w 710155"/>
                <a:gd name="connsiteY25" fmla="*/ 62251 h 674244"/>
                <a:gd name="connsiteX26" fmla="*/ 543256 w 710155"/>
                <a:gd name="connsiteY26" fmla="*/ 27621 h 674244"/>
                <a:gd name="connsiteX27" fmla="*/ 649761 w 710155"/>
                <a:gd name="connsiteY27" fmla="*/ 7266 h 674244"/>
                <a:gd name="connsiteX28" fmla="*/ 709775 w 710155"/>
                <a:gd name="connsiteY28" fmla="*/ 97575 h 674244"/>
                <a:gd name="connsiteX29" fmla="*/ 709775 w 710155"/>
                <a:gd name="connsiteY29" fmla="*/ 414288 h 674244"/>
                <a:gd name="connsiteX30" fmla="*/ 450201 w 710155"/>
                <a:gd name="connsiteY30" fmla="*/ 673862 h 67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0155" h="674244">
                  <a:moveTo>
                    <a:pt x="450201" y="673862"/>
                  </a:moveTo>
                  <a:lnTo>
                    <a:pt x="296130" y="673862"/>
                  </a:lnTo>
                  <a:cubicBezTo>
                    <a:pt x="132365" y="673851"/>
                    <a:pt x="-386" y="541087"/>
                    <a:pt x="-380" y="377321"/>
                  </a:cubicBezTo>
                  <a:lnTo>
                    <a:pt x="-380" y="326131"/>
                  </a:lnTo>
                  <a:cubicBezTo>
                    <a:pt x="-324" y="280171"/>
                    <a:pt x="36919" y="242928"/>
                    <a:pt x="82880" y="242871"/>
                  </a:cubicBezTo>
                  <a:lnTo>
                    <a:pt x="206830" y="242871"/>
                  </a:lnTo>
                  <a:cubicBezTo>
                    <a:pt x="260765" y="242871"/>
                    <a:pt x="305119" y="286317"/>
                    <a:pt x="305711" y="339712"/>
                  </a:cubicBezTo>
                  <a:cubicBezTo>
                    <a:pt x="306008" y="365882"/>
                    <a:pt x="295820" y="391084"/>
                    <a:pt x="277418" y="409695"/>
                  </a:cubicBezTo>
                  <a:cubicBezTo>
                    <a:pt x="259016" y="428306"/>
                    <a:pt x="233931" y="438778"/>
                    <a:pt x="207759" y="438776"/>
                  </a:cubicBezTo>
                  <a:lnTo>
                    <a:pt x="156344" y="438776"/>
                  </a:lnTo>
                  <a:cubicBezTo>
                    <a:pt x="142819" y="438776"/>
                    <a:pt x="131856" y="427813"/>
                    <a:pt x="131856" y="414288"/>
                  </a:cubicBezTo>
                  <a:cubicBezTo>
                    <a:pt x="131856" y="400764"/>
                    <a:pt x="142819" y="389800"/>
                    <a:pt x="156344" y="389800"/>
                  </a:cubicBezTo>
                  <a:lnTo>
                    <a:pt x="207769" y="389800"/>
                  </a:lnTo>
                  <a:cubicBezTo>
                    <a:pt x="220856" y="389801"/>
                    <a:pt x="233399" y="384564"/>
                    <a:pt x="242600" y="375257"/>
                  </a:cubicBezTo>
                  <a:cubicBezTo>
                    <a:pt x="251802" y="365951"/>
                    <a:pt x="256895" y="353349"/>
                    <a:pt x="256745" y="340263"/>
                  </a:cubicBezTo>
                  <a:cubicBezTo>
                    <a:pt x="256449" y="313560"/>
                    <a:pt x="234053" y="291848"/>
                    <a:pt x="206830" y="291848"/>
                  </a:cubicBezTo>
                  <a:lnTo>
                    <a:pt x="82880" y="291848"/>
                  </a:lnTo>
                  <a:cubicBezTo>
                    <a:pt x="63952" y="291865"/>
                    <a:pt x="48614" y="307204"/>
                    <a:pt x="48596" y="326131"/>
                  </a:cubicBezTo>
                  <a:lnTo>
                    <a:pt x="48596" y="377321"/>
                  </a:lnTo>
                  <a:cubicBezTo>
                    <a:pt x="48602" y="514046"/>
                    <a:pt x="159437" y="624880"/>
                    <a:pt x="296161" y="624886"/>
                  </a:cubicBezTo>
                  <a:lnTo>
                    <a:pt x="450232" y="624886"/>
                  </a:lnTo>
                  <a:cubicBezTo>
                    <a:pt x="566326" y="624886"/>
                    <a:pt x="660799" y="530413"/>
                    <a:pt x="660799" y="414288"/>
                  </a:cubicBezTo>
                  <a:lnTo>
                    <a:pt x="660799" y="97575"/>
                  </a:lnTo>
                  <a:cubicBezTo>
                    <a:pt x="660799" y="77855"/>
                    <a:pt x="648972" y="60058"/>
                    <a:pt x="630792" y="52420"/>
                  </a:cubicBezTo>
                  <a:cubicBezTo>
                    <a:pt x="612611" y="44783"/>
                    <a:pt x="591622" y="48794"/>
                    <a:pt x="577540" y="62598"/>
                  </a:cubicBezTo>
                  <a:cubicBezTo>
                    <a:pt x="567881" y="72065"/>
                    <a:pt x="552376" y="71910"/>
                    <a:pt x="542909" y="62251"/>
                  </a:cubicBezTo>
                  <a:cubicBezTo>
                    <a:pt x="533443" y="52593"/>
                    <a:pt x="533598" y="37088"/>
                    <a:pt x="543256" y="27621"/>
                  </a:cubicBezTo>
                  <a:cubicBezTo>
                    <a:pt x="571423" y="13"/>
                    <a:pt x="613399" y="-8010"/>
                    <a:pt x="649761" y="7266"/>
                  </a:cubicBezTo>
                  <a:cubicBezTo>
                    <a:pt x="686123" y="22542"/>
                    <a:pt x="709776" y="58135"/>
                    <a:pt x="709775" y="97575"/>
                  </a:cubicBezTo>
                  <a:lnTo>
                    <a:pt x="709775" y="414288"/>
                  </a:lnTo>
                  <a:cubicBezTo>
                    <a:pt x="709782" y="557650"/>
                    <a:pt x="593563" y="673868"/>
                    <a:pt x="450201" y="67386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14"/>
              </p:custDataLst>
            </p:nvPr>
          </p:nvSpPr>
          <p:spPr>
            <a:xfrm>
              <a:off x="3776383" y="1038969"/>
              <a:ext cx="448948" cy="172610"/>
            </a:xfrm>
            <a:custGeom>
              <a:avLst/>
              <a:gdLst>
                <a:gd name="connsiteX0" fmla="*/ 399575 w 448948"/>
                <a:gd name="connsiteY0" fmla="*/ 27712 h 172610"/>
                <a:gd name="connsiteX1" fmla="*/ 399575 w 448948"/>
                <a:gd name="connsiteY1" fmla="*/ 106665 h 172610"/>
                <a:gd name="connsiteX2" fmla="*/ 383250 w 448948"/>
                <a:gd name="connsiteY2" fmla="*/ 122991 h 172610"/>
                <a:gd name="connsiteX3" fmla="*/ 64905 w 448948"/>
                <a:gd name="connsiteY3" fmla="*/ 122991 h 172610"/>
                <a:gd name="connsiteX4" fmla="*/ 48579 w 448948"/>
                <a:gd name="connsiteY4" fmla="*/ 106665 h 172610"/>
                <a:gd name="connsiteX5" fmla="*/ 48579 w 448948"/>
                <a:gd name="connsiteY5" fmla="*/ 34762 h 172610"/>
                <a:gd name="connsiteX6" fmla="*/ -397 w 448948"/>
                <a:gd name="connsiteY6" fmla="*/ 13611 h 172610"/>
                <a:gd name="connsiteX7" fmla="*/ -397 w 448948"/>
                <a:gd name="connsiteY7" fmla="*/ 106665 h 172610"/>
                <a:gd name="connsiteX8" fmla="*/ 64905 w 448948"/>
                <a:gd name="connsiteY8" fmla="*/ 171967 h 172610"/>
                <a:gd name="connsiteX9" fmla="*/ 383250 w 448948"/>
                <a:gd name="connsiteY9" fmla="*/ 171967 h 172610"/>
                <a:gd name="connsiteX10" fmla="*/ 448552 w 448948"/>
                <a:gd name="connsiteY10" fmla="*/ 106665 h 172610"/>
                <a:gd name="connsiteX11" fmla="*/ 448552 w 448948"/>
                <a:gd name="connsiteY11" fmla="*/ -644 h 172610"/>
                <a:gd name="connsiteX12" fmla="*/ 399575 w 448948"/>
                <a:gd name="connsiteY12" fmla="*/ 27712 h 17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8948" h="172610">
                  <a:moveTo>
                    <a:pt x="399575" y="27712"/>
                  </a:moveTo>
                  <a:lnTo>
                    <a:pt x="399575" y="106665"/>
                  </a:lnTo>
                  <a:cubicBezTo>
                    <a:pt x="399575" y="115682"/>
                    <a:pt x="392267" y="122991"/>
                    <a:pt x="383250" y="122991"/>
                  </a:cubicBezTo>
                  <a:lnTo>
                    <a:pt x="64905" y="122991"/>
                  </a:lnTo>
                  <a:cubicBezTo>
                    <a:pt x="55888" y="122991"/>
                    <a:pt x="48579" y="115682"/>
                    <a:pt x="48579" y="106665"/>
                  </a:cubicBezTo>
                  <a:lnTo>
                    <a:pt x="48579" y="34762"/>
                  </a:lnTo>
                  <a:cubicBezTo>
                    <a:pt x="31650" y="29202"/>
                    <a:pt x="15258" y="22122"/>
                    <a:pt x="-397" y="13611"/>
                  </a:cubicBezTo>
                  <a:lnTo>
                    <a:pt x="-397" y="106665"/>
                  </a:lnTo>
                  <a:cubicBezTo>
                    <a:pt x="-357" y="142714"/>
                    <a:pt x="28856" y="171927"/>
                    <a:pt x="64905" y="171967"/>
                  </a:cubicBezTo>
                  <a:lnTo>
                    <a:pt x="383250" y="171967"/>
                  </a:lnTo>
                  <a:cubicBezTo>
                    <a:pt x="419299" y="171927"/>
                    <a:pt x="448512" y="142714"/>
                    <a:pt x="448552" y="106665"/>
                  </a:cubicBezTo>
                  <a:lnTo>
                    <a:pt x="448552" y="-644"/>
                  </a:lnTo>
                  <a:cubicBezTo>
                    <a:pt x="433317" y="10578"/>
                    <a:pt x="416893" y="20087"/>
                    <a:pt x="399575" y="2771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" name="椭圆 9"/>
          <p:cNvSpPr/>
          <p:nvPr>
            <p:custDataLst>
              <p:tags r:id="rId15"/>
            </p:custDataLst>
          </p:nvPr>
        </p:nvSpPr>
        <p:spPr>
          <a:xfrm>
            <a:off x="5791200" y="414655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67" name="图片 12" descr="32313538333630393b32313538333731393bcbd1cbf7bfceb3cc"/>
          <p:cNvGrpSpPr/>
          <p:nvPr>
            <p:custDataLst>
              <p:tags r:id="rId16"/>
            </p:custDataLst>
          </p:nvPr>
        </p:nvGrpSpPr>
        <p:grpSpPr>
          <a:xfrm rot="0">
            <a:off x="5998845" y="4344670"/>
            <a:ext cx="275590" cy="275590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>
              <p:custDataLst>
                <p:tags r:id="rId17"/>
              </p:custDataLst>
            </p:nvPr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9" name="任意多边形: 形状 68"/>
            <p:cNvSpPr/>
            <p:nvPr>
              <p:custDataLst>
                <p:tags r:id="rId18"/>
              </p:custDataLst>
            </p:nvPr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0" name="任意多边形: 形状 69"/>
            <p:cNvSpPr/>
            <p:nvPr>
              <p:custDataLst>
                <p:tags r:id="rId19"/>
              </p:custDataLst>
            </p:nvPr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1" name="任意多边形: 形状 70"/>
            <p:cNvSpPr/>
            <p:nvPr>
              <p:custDataLst>
                <p:tags r:id="rId20"/>
              </p:custDataLst>
            </p:nvPr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2" name="任意多边形: 形状 71"/>
            <p:cNvSpPr/>
            <p:nvPr>
              <p:custDataLst>
                <p:tags r:id="rId21"/>
              </p:custDataLst>
            </p:nvPr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3" name="任意多边形: 形状 72"/>
            <p:cNvSpPr/>
            <p:nvPr>
              <p:custDataLst>
                <p:tags r:id="rId22"/>
              </p:custDataLst>
            </p:nvPr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 dirty="0">
                <a:cs typeface="Poppins Medium" panose="00000600000000000000" charset="0"/>
              </a:endParaRPr>
            </a:p>
          </p:txBody>
        </p:sp>
      </p:grpSp>
      <p:sp>
        <p:nvSpPr>
          <p:cNvPr id="27" name="文本框 26"/>
          <p:cNvSpPr txBox="1"/>
          <p:nvPr>
            <p:custDataLst>
              <p:tags r:id="rId23"/>
            </p:custDataLst>
          </p:nvPr>
        </p:nvSpPr>
        <p:spPr>
          <a:xfrm>
            <a:off x="6675120" y="1786255"/>
            <a:ext cx="42443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Sales Projection → 4M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4"/>
            </p:custDataLst>
          </p:nvPr>
        </p:nvSpPr>
        <p:spPr>
          <a:xfrm>
            <a:off x="6675120" y="3046095"/>
            <a:ext cx="22834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Units Sold → 3,418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25"/>
            </p:custDataLst>
          </p:nvPr>
        </p:nvSpPr>
        <p:spPr>
          <a:xfrm>
            <a:off x="6675120" y="4235450"/>
            <a:ext cx="22834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KPI Value → 61K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12" name="椭圆 12"/>
          <p:cNvSpPr/>
          <p:nvPr>
            <p:custDataLst>
              <p:tags r:id="rId26"/>
            </p:custDataLst>
          </p:nvPr>
        </p:nvSpPr>
        <p:spPr>
          <a:xfrm>
            <a:off x="5791200" y="534416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14" name="图片 16" descr="32313538333630393b32313538333732323bbfceccc3b2e2d1e9"/>
          <p:cNvGrpSpPr/>
          <p:nvPr>
            <p:custDataLst>
              <p:tags r:id="rId27"/>
            </p:custDataLst>
          </p:nvPr>
        </p:nvGrpSpPr>
        <p:grpSpPr>
          <a:xfrm rot="0">
            <a:off x="5988050" y="5552440"/>
            <a:ext cx="274955" cy="240030"/>
            <a:chOff x="2082164" y="1667548"/>
            <a:chExt cx="914398" cy="796211"/>
          </a:xfrm>
          <a:solidFill>
            <a:schemeClr val="bg1"/>
          </a:solidFill>
        </p:grpSpPr>
        <p:sp>
          <p:nvSpPr>
            <p:cNvPr id="15" name="任意多边形: 形状 93"/>
            <p:cNvSpPr/>
            <p:nvPr>
              <p:custDataLst>
                <p:tags r:id="rId28"/>
              </p:custDataLst>
            </p:nvPr>
          </p:nvSpPr>
          <p:spPr>
            <a:xfrm>
              <a:off x="2182581" y="1854377"/>
              <a:ext cx="280461" cy="292476"/>
            </a:xfrm>
            <a:custGeom>
              <a:avLst/>
              <a:gdLst>
                <a:gd name="connsiteX0" fmla="*/ 152031 w 280461"/>
                <a:gd name="connsiteY0" fmla="*/ 274380 h 292476"/>
                <a:gd name="connsiteX1" fmla="*/ 126386 w 280461"/>
                <a:gd name="connsiteY1" fmla="*/ 291911 h 292476"/>
                <a:gd name="connsiteX2" fmla="*/ 97478 w 280461"/>
                <a:gd name="connsiteY2" fmla="*/ 280538 h 292476"/>
                <a:gd name="connsiteX3" fmla="*/ 5903 w 280461"/>
                <a:gd name="connsiteY3" fmla="*/ 173754 h 292476"/>
                <a:gd name="connsiteX4" fmla="*/ 1151 w 280461"/>
                <a:gd name="connsiteY4" fmla="*/ 149198 h 292476"/>
                <a:gd name="connsiteX5" fmla="*/ 20140 w 280461"/>
                <a:gd name="connsiteY5" fmla="*/ 132920 h 292476"/>
                <a:gd name="connsiteX6" fmla="*/ 43682 w 280461"/>
                <a:gd name="connsiteY6" fmla="*/ 141367 h 292476"/>
                <a:gd name="connsiteX7" fmla="*/ 119364 w 280461"/>
                <a:gd name="connsiteY7" fmla="*/ 229645 h 292476"/>
                <a:gd name="connsiteX8" fmla="*/ 233176 w 280461"/>
                <a:gd name="connsiteY8" fmla="*/ 13227 h 292476"/>
                <a:gd name="connsiteX9" fmla="*/ 254257 w 280461"/>
                <a:gd name="connsiteY9" fmla="*/ -332 h 292476"/>
                <a:gd name="connsiteX10" fmla="*/ 276441 w 280461"/>
                <a:gd name="connsiteY10" fmla="*/ 11335 h 292476"/>
                <a:gd name="connsiteX11" fmla="*/ 277217 w 280461"/>
                <a:gd name="connsiteY11" fmla="*/ 36387 h 292476"/>
                <a:gd name="connsiteX12" fmla="*/ 152031 w 280461"/>
                <a:gd name="connsiteY12" fmla="*/ 274380 h 29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461" h="292476">
                  <a:moveTo>
                    <a:pt x="152031" y="274380"/>
                  </a:moveTo>
                  <a:cubicBezTo>
                    <a:pt x="146916" y="284112"/>
                    <a:pt x="137311" y="290678"/>
                    <a:pt x="126386" y="291911"/>
                  </a:cubicBezTo>
                  <a:cubicBezTo>
                    <a:pt x="115460" y="293145"/>
                    <a:pt x="104635" y="288885"/>
                    <a:pt x="97478" y="280538"/>
                  </a:cubicBezTo>
                  <a:lnTo>
                    <a:pt x="5903" y="173754"/>
                  </a:lnTo>
                  <a:cubicBezTo>
                    <a:pt x="22" y="167018"/>
                    <a:pt x="-1792" y="157643"/>
                    <a:pt x="1151" y="149198"/>
                  </a:cubicBezTo>
                  <a:cubicBezTo>
                    <a:pt x="4095" y="140754"/>
                    <a:pt x="11345" y="134539"/>
                    <a:pt x="20140" y="132920"/>
                  </a:cubicBezTo>
                  <a:cubicBezTo>
                    <a:pt x="28936" y="131300"/>
                    <a:pt x="37923" y="134524"/>
                    <a:pt x="43682" y="141367"/>
                  </a:cubicBezTo>
                  <a:lnTo>
                    <a:pt x="119364" y="229645"/>
                  </a:lnTo>
                  <a:lnTo>
                    <a:pt x="233176" y="13227"/>
                  </a:lnTo>
                  <a:cubicBezTo>
                    <a:pt x="237247" y="5240"/>
                    <a:pt x="245301" y="60"/>
                    <a:pt x="254257" y="-332"/>
                  </a:cubicBezTo>
                  <a:cubicBezTo>
                    <a:pt x="263213" y="-723"/>
                    <a:pt x="271688" y="3733"/>
                    <a:pt x="276441" y="11335"/>
                  </a:cubicBezTo>
                  <a:cubicBezTo>
                    <a:pt x="281193" y="18936"/>
                    <a:pt x="281490" y="28506"/>
                    <a:pt x="277217" y="36387"/>
                  </a:cubicBezTo>
                  <a:lnTo>
                    <a:pt x="152031" y="274380"/>
                  </a:ln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16" name="任意多边形: 形状 94"/>
            <p:cNvSpPr/>
            <p:nvPr>
              <p:custDataLst>
                <p:tags r:id="rId29"/>
              </p:custDataLst>
            </p:nvPr>
          </p:nvSpPr>
          <p:spPr>
            <a:xfrm>
              <a:off x="2082164" y="1667548"/>
              <a:ext cx="914398" cy="796211"/>
            </a:xfrm>
            <a:custGeom>
              <a:avLst/>
              <a:gdLst>
                <a:gd name="connsiteX0" fmla="*/ 847664 w 914398"/>
                <a:gd name="connsiteY0" fmla="*/ -400 h 796211"/>
                <a:gd name="connsiteX1" fmla="*/ 65967 w 914398"/>
                <a:gd name="connsiteY1" fmla="*/ -400 h 796211"/>
                <a:gd name="connsiteX2" fmla="*/ -384 w 914398"/>
                <a:gd name="connsiteY2" fmla="*/ 65951 h 796211"/>
                <a:gd name="connsiteX3" fmla="*/ -384 w 914398"/>
                <a:gd name="connsiteY3" fmla="*/ 613025 h 796211"/>
                <a:gd name="connsiteX4" fmla="*/ 65967 w 914398"/>
                <a:gd name="connsiteY4" fmla="*/ 679376 h 796211"/>
                <a:gd name="connsiteX5" fmla="*/ 96602 w 914398"/>
                <a:gd name="connsiteY5" fmla="*/ 679376 h 796211"/>
                <a:gd name="connsiteX6" fmla="*/ 96602 w 914398"/>
                <a:gd name="connsiteY6" fmla="*/ 729460 h 796211"/>
                <a:gd name="connsiteX7" fmla="*/ 162953 w 914398"/>
                <a:gd name="connsiteY7" fmla="*/ 795811 h 796211"/>
                <a:gd name="connsiteX8" fmla="*/ 750688 w 914398"/>
                <a:gd name="connsiteY8" fmla="*/ 795811 h 796211"/>
                <a:gd name="connsiteX9" fmla="*/ 817039 w 914398"/>
                <a:gd name="connsiteY9" fmla="*/ 729460 h 796211"/>
                <a:gd name="connsiteX10" fmla="*/ 817039 w 914398"/>
                <a:gd name="connsiteY10" fmla="*/ 679376 h 796211"/>
                <a:gd name="connsiteX11" fmla="*/ 847664 w 914398"/>
                <a:gd name="connsiteY11" fmla="*/ 679376 h 796211"/>
                <a:gd name="connsiteX12" fmla="*/ 914015 w 914398"/>
                <a:gd name="connsiteY12" fmla="*/ 613025 h 796211"/>
                <a:gd name="connsiteX13" fmla="*/ 914015 w 914398"/>
                <a:gd name="connsiteY13" fmla="*/ 65951 h 796211"/>
                <a:gd name="connsiteX14" fmla="*/ 847664 w 914398"/>
                <a:gd name="connsiteY14" fmla="*/ -400 h 796211"/>
                <a:gd name="connsiteX15" fmla="*/ 767275 w 914398"/>
                <a:gd name="connsiteY15" fmla="*/ 729460 h 796211"/>
                <a:gd name="connsiteX16" fmla="*/ 750688 w 914398"/>
                <a:gd name="connsiteY16" fmla="*/ 746048 h 796211"/>
                <a:gd name="connsiteX17" fmla="*/ 162943 w 914398"/>
                <a:gd name="connsiteY17" fmla="*/ 746048 h 796211"/>
                <a:gd name="connsiteX18" fmla="*/ 146355 w 914398"/>
                <a:gd name="connsiteY18" fmla="*/ 729460 h 796211"/>
                <a:gd name="connsiteX19" fmla="*/ 146355 w 914398"/>
                <a:gd name="connsiteY19" fmla="*/ 679376 h 796211"/>
                <a:gd name="connsiteX20" fmla="*/ 767275 w 914398"/>
                <a:gd name="connsiteY20" fmla="*/ 679376 h 796211"/>
                <a:gd name="connsiteX21" fmla="*/ 767275 w 914398"/>
                <a:gd name="connsiteY21" fmla="*/ 729460 h 796211"/>
                <a:gd name="connsiteX22" fmla="*/ 864251 w 914398"/>
                <a:gd name="connsiteY22" fmla="*/ 613025 h 796211"/>
                <a:gd name="connsiteX23" fmla="*/ 847664 w 914398"/>
                <a:gd name="connsiteY23" fmla="*/ 629612 h 796211"/>
                <a:gd name="connsiteX24" fmla="*/ 65967 w 914398"/>
                <a:gd name="connsiteY24" fmla="*/ 629612 h 796211"/>
                <a:gd name="connsiteX25" fmla="*/ 49379 w 914398"/>
                <a:gd name="connsiteY25" fmla="*/ 613025 h 796211"/>
                <a:gd name="connsiteX26" fmla="*/ 49379 w 914398"/>
                <a:gd name="connsiteY26" fmla="*/ 65951 h 796211"/>
                <a:gd name="connsiteX27" fmla="*/ 65967 w 914398"/>
                <a:gd name="connsiteY27" fmla="*/ 49363 h 796211"/>
                <a:gd name="connsiteX28" fmla="*/ 847664 w 914398"/>
                <a:gd name="connsiteY28" fmla="*/ 49363 h 796211"/>
                <a:gd name="connsiteX29" fmla="*/ 864251 w 914398"/>
                <a:gd name="connsiteY29" fmla="*/ 65951 h 796211"/>
                <a:gd name="connsiteX30" fmla="*/ 864251 w 914398"/>
                <a:gd name="connsiteY30" fmla="*/ 613025 h 79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14398" h="796211">
                  <a:moveTo>
                    <a:pt x="847664" y="-400"/>
                  </a:moveTo>
                  <a:lnTo>
                    <a:pt x="65967" y="-400"/>
                  </a:lnTo>
                  <a:cubicBezTo>
                    <a:pt x="29339" y="-360"/>
                    <a:pt x="-344" y="29323"/>
                    <a:pt x="-384" y="65951"/>
                  </a:cubicBezTo>
                  <a:lnTo>
                    <a:pt x="-384" y="613025"/>
                  </a:lnTo>
                  <a:cubicBezTo>
                    <a:pt x="-344" y="649652"/>
                    <a:pt x="29339" y="679335"/>
                    <a:pt x="65967" y="679376"/>
                  </a:cubicBezTo>
                  <a:lnTo>
                    <a:pt x="96602" y="679376"/>
                  </a:lnTo>
                  <a:lnTo>
                    <a:pt x="96602" y="729460"/>
                  </a:lnTo>
                  <a:cubicBezTo>
                    <a:pt x="96643" y="766088"/>
                    <a:pt x="126326" y="795771"/>
                    <a:pt x="162953" y="795811"/>
                  </a:cubicBezTo>
                  <a:lnTo>
                    <a:pt x="750688" y="795811"/>
                  </a:lnTo>
                  <a:cubicBezTo>
                    <a:pt x="787315" y="795771"/>
                    <a:pt x="816998" y="766088"/>
                    <a:pt x="817039" y="729460"/>
                  </a:cubicBezTo>
                  <a:lnTo>
                    <a:pt x="817039" y="679376"/>
                  </a:lnTo>
                  <a:lnTo>
                    <a:pt x="847664" y="679376"/>
                  </a:lnTo>
                  <a:cubicBezTo>
                    <a:pt x="884292" y="679335"/>
                    <a:pt x="913974" y="649652"/>
                    <a:pt x="914015" y="613025"/>
                  </a:cubicBezTo>
                  <a:lnTo>
                    <a:pt x="914015" y="65951"/>
                  </a:lnTo>
                  <a:cubicBezTo>
                    <a:pt x="913974" y="29323"/>
                    <a:pt x="884292" y="-360"/>
                    <a:pt x="847664" y="-400"/>
                  </a:cubicBezTo>
                  <a:moveTo>
                    <a:pt x="767275" y="729460"/>
                  </a:moveTo>
                  <a:cubicBezTo>
                    <a:pt x="767275" y="738622"/>
                    <a:pt x="759849" y="746048"/>
                    <a:pt x="750688" y="746048"/>
                  </a:cubicBezTo>
                  <a:lnTo>
                    <a:pt x="162943" y="746048"/>
                  </a:lnTo>
                  <a:cubicBezTo>
                    <a:pt x="153781" y="746048"/>
                    <a:pt x="146355" y="738622"/>
                    <a:pt x="146355" y="729460"/>
                  </a:cubicBezTo>
                  <a:lnTo>
                    <a:pt x="146355" y="679376"/>
                  </a:lnTo>
                  <a:lnTo>
                    <a:pt x="767275" y="679376"/>
                  </a:lnTo>
                  <a:lnTo>
                    <a:pt x="767275" y="729460"/>
                  </a:lnTo>
                  <a:moveTo>
                    <a:pt x="864251" y="613025"/>
                  </a:moveTo>
                  <a:cubicBezTo>
                    <a:pt x="864251" y="622186"/>
                    <a:pt x="856825" y="629612"/>
                    <a:pt x="847664" y="629612"/>
                  </a:cubicBezTo>
                  <a:lnTo>
                    <a:pt x="65967" y="629612"/>
                  </a:lnTo>
                  <a:cubicBezTo>
                    <a:pt x="56805" y="629612"/>
                    <a:pt x="49379" y="622186"/>
                    <a:pt x="49379" y="613025"/>
                  </a:cubicBezTo>
                  <a:lnTo>
                    <a:pt x="49379" y="65951"/>
                  </a:lnTo>
                  <a:cubicBezTo>
                    <a:pt x="49379" y="56789"/>
                    <a:pt x="56805" y="49363"/>
                    <a:pt x="65967" y="49363"/>
                  </a:cubicBezTo>
                  <a:lnTo>
                    <a:pt x="847664" y="49363"/>
                  </a:lnTo>
                  <a:cubicBezTo>
                    <a:pt x="856825" y="49363"/>
                    <a:pt x="864251" y="56789"/>
                    <a:pt x="864251" y="65951"/>
                  </a:cubicBezTo>
                  <a:lnTo>
                    <a:pt x="864251" y="613025"/>
                  </a:lnTo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17" name="任意多边形: 形状 95"/>
            <p:cNvSpPr/>
            <p:nvPr>
              <p:custDataLst>
                <p:tags r:id="rId30"/>
              </p:custDataLst>
            </p:nvPr>
          </p:nvSpPr>
          <p:spPr>
            <a:xfrm>
              <a:off x="2514482" y="1775368"/>
              <a:ext cx="49763" cy="464456"/>
            </a:xfrm>
            <a:custGeom>
              <a:avLst/>
              <a:gdLst>
                <a:gd name="connsiteX0" fmla="*/ 24498 w 49763"/>
                <a:gd name="connsiteY0" fmla="*/ -360 h 464456"/>
                <a:gd name="connsiteX1" fmla="*/ -384 w 49763"/>
                <a:gd name="connsiteY1" fmla="*/ 24521 h 464456"/>
                <a:gd name="connsiteX2" fmla="*/ -384 w 49763"/>
                <a:gd name="connsiteY2" fmla="*/ 439215 h 464456"/>
                <a:gd name="connsiteX3" fmla="*/ 24498 w 49763"/>
                <a:gd name="connsiteY3" fmla="*/ 464096 h 464456"/>
                <a:gd name="connsiteX4" fmla="*/ 49379 w 49763"/>
                <a:gd name="connsiteY4" fmla="*/ 439215 h 464456"/>
                <a:gd name="connsiteX5" fmla="*/ 49379 w 49763"/>
                <a:gd name="connsiteY5" fmla="*/ 24521 h 464456"/>
                <a:gd name="connsiteX6" fmla="*/ 24498 w 49763"/>
                <a:gd name="connsiteY6" fmla="*/ -360 h 46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63" h="464456">
                  <a:moveTo>
                    <a:pt x="24498" y="-360"/>
                  </a:moveTo>
                  <a:cubicBezTo>
                    <a:pt x="10756" y="-360"/>
                    <a:pt x="-384" y="10779"/>
                    <a:pt x="-384" y="24521"/>
                  </a:cubicBezTo>
                  <a:lnTo>
                    <a:pt x="-384" y="439215"/>
                  </a:lnTo>
                  <a:cubicBezTo>
                    <a:pt x="-384" y="452957"/>
                    <a:pt x="10756" y="464096"/>
                    <a:pt x="24498" y="464096"/>
                  </a:cubicBezTo>
                  <a:cubicBezTo>
                    <a:pt x="38240" y="464096"/>
                    <a:pt x="49379" y="452957"/>
                    <a:pt x="49379" y="439215"/>
                  </a:cubicBezTo>
                  <a:lnTo>
                    <a:pt x="49379" y="24521"/>
                  </a:lnTo>
                  <a:cubicBezTo>
                    <a:pt x="49379" y="10779"/>
                    <a:pt x="38240" y="-360"/>
                    <a:pt x="24498" y="-360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18" name="任意多边形: 形状 96"/>
            <p:cNvSpPr/>
            <p:nvPr>
              <p:custDataLst>
                <p:tags r:id="rId31"/>
              </p:custDataLst>
            </p:nvPr>
          </p:nvSpPr>
          <p:spPr>
            <a:xfrm>
              <a:off x="2641162" y="1893381"/>
              <a:ext cx="237597" cy="237607"/>
            </a:xfrm>
            <a:custGeom>
              <a:avLst/>
              <a:gdLst>
                <a:gd name="connsiteX0" fmla="*/ 229753 w 237597"/>
                <a:gd name="connsiteY0" fmla="*/ 7069 h 237607"/>
                <a:gd name="connsiteX1" fmla="*/ 194566 w 237597"/>
                <a:gd name="connsiteY1" fmla="*/ 7069 h 237607"/>
                <a:gd name="connsiteX2" fmla="*/ 118325 w 237597"/>
                <a:gd name="connsiteY2" fmla="*/ 83310 h 237607"/>
                <a:gd name="connsiteX3" fmla="*/ 42084 w 237597"/>
                <a:gd name="connsiteY3" fmla="*/ 7069 h 237607"/>
                <a:gd name="connsiteX4" fmla="*/ 17972 w 237597"/>
                <a:gd name="connsiteY4" fmla="*/ 468 h 237607"/>
                <a:gd name="connsiteX5" fmla="*/ 296 w 237597"/>
                <a:gd name="connsiteY5" fmla="*/ 18144 h 237607"/>
                <a:gd name="connsiteX6" fmla="*/ 6897 w 237597"/>
                <a:gd name="connsiteY6" fmla="*/ 42255 h 237607"/>
                <a:gd name="connsiteX7" fmla="*/ 83138 w 237597"/>
                <a:gd name="connsiteY7" fmla="*/ 118497 h 237607"/>
                <a:gd name="connsiteX8" fmla="*/ 6897 w 237597"/>
                <a:gd name="connsiteY8" fmla="*/ 194717 h 237607"/>
                <a:gd name="connsiteX9" fmla="*/ 6866 w 237597"/>
                <a:gd name="connsiteY9" fmla="*/ 229935 h 237607"/>
                <a:gd name="connsiteX10" fmla="*/ 42084 w 237597"/>
                <a:gd name="connsiteY10" fmla="*/ 229966 h 237607"/>
                <a:gd name="connsiteX11" fmla="*/ 118325 w 237597"/>
                <a:gd name="connsiteY11" fmla="*/ 153725 h 237607"/>
                <a:gd name="connsiteX12" fmla="*/ 194566 w 237597"/>
                <a:gd name="connsiteY12" fmla="*/ 229966 h 237607"/>
                <a:gd name="connsiteX13" fmla="*/ 229784 w 237597"/>
                <a:gd name="connsiteY13" fmla="*/ 229935 h 237607"/>
                <a:gd name="connsiteX14" fmla="*/ 229753 w 237597"/>
                <a:gd name="connsiteY14" fmla="*/ 194717 h 237607"/>
                <a:gd name="connsiteX15" fmla="*/ 153512 w 237597"/>
                <a:gd name="connsiteY15" fmla="*/ 118476 h 237607"/>
                <a:gd name="connsiteX16" fmla="*/ 229753 w 237597"/>
                <a:gd name="connsiteY16" fmla="*/ 42235 h 237607"/>
                <a:gd name="connsiteX17" fmla="*/ 229753 w 237597"/>
                <a:gd name="connsiteY17" fmla="*/ 7069 h 2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7597" h="237607">
                  <a:moveTo>
                    <a:pt x="229753" y="7069"/>
                  </a:moveTo>
                  <a:cubicBezTo>
                    <a:pt x="220037" y="-2648"/>
                    <a:pt x="204283" y="-2648"/>
                    <a:pt x="194566" y="7069"/>
                  </a:cubicBezTo>
                  <a:lnTo>
                    <a:pt x="118325" y="83310"/>
                  </a:lnTo>
                  <a:lnTo>
                    <a:pt x="42084" y="7069"/>
                  </a:lnTo>
                  <a:cubicBezTo>
                    <a:pt x="35816" y="698"/>
                    <a:pt x="26612" y="-1822"/>
                    <a:pt x="17972" y="468"/>
                  </a:cubicBezTo>
                  <a:cubicBezTo>
                    <a:pt x="9333" y="2757"/>
                    <a:pt x="2585" y="9505"/>
                    <a:pt x="296" y="18144"/>
                  </a:cubicBezTo>
                  <a:cubicBezTo>
                    <a:pt x="-1994" y="26783"/>
                    <a:pt x="526" y="35987"/>
                    <a:pt x="6897" y="42255"/>
                  </a:cubicBezTo>
                  <a:lnTo>
                    <a:pt x="83138" y="118497"/>
                  </a:lnTo>
                  <a:lnTo>
                    <a:pt x="6897" y="194717"/>
                  </a:lnTo>
                  <a:cubicBezTo>
                    <a:pt x="-2837" y="204434"/>
                    <a:pt x="-2850" y="220201"/>
                    <a:pt x="6866" y="229935"/>
                  </a:cubicBezTo>
                  <a:cubicBezTo>
                    <a:pt x="16582" y="239669"/>
                    <a:pt x="32350" y="239683"/>
                    <a:pt x="42084" y="229966"/>
                  </a:cubicBezTo>
                  <a:lnTo>
                    <a:pt x="118325" y="153725"/>
                  </a:lnTo>
                  <a:lnTo>
                    <a:pt x="194566" y="229966"/>
                  </a:lnTo>
                  <a:cubicBezTo>
                    <a:pt x="204300" y="239683"/>
                    <a:pt x="220068" y="239669"/>
                    <a:pt x="229784" y="229935"/>
                  </a:cubicBezTo>
                  <a:cubicBezTo>
                    <a:pt x="239501" y="220201"/>
                    <a:pt x="239487" y="204434"/>
                    <a:pt x="229753" y="194717"/>
                  </a:cubicBezTo>
                  <a:lnTo>
                    <a:pt x="153512" y="118476"/>
                  </a:lnTo>
                  <a:lnTo>
                    <a:pt x="229753" y="42235"/>
                  </a:lnTo>
                  <a:cubicBezTo>
                    <a:pt x="239456" y="32520"/>
                    <a:pt x="239456" y="16783"/>
                    <a:pt x="229753" y="7069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9" name="文本框 6"/>
          <p:cNvSpPr txBox="1"/>
          <p:nvPr>
            <p:custDataLst>
              <p:tags r:id="rId32"/>
            </p:custDataLst>
          </p:nvPr>
        </p:nvSpPr>
        <p:spPr>
          <a:xfrm>
            <a:off x="6675120" y="5488305"/>
            <a:ext cx="29483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Return Orders → 371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文本框 19"/>
          <p:cNvSpPr txBox="1"/>
          <p:nvPr/>
        </p:nvSpPr>
        <p:spPr>
          <a:xfrm>
            <a:off x="932180" y="788035"/>
            <a:ext cx="4077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Sales Insights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7432675" y="0"/>
            <a:ext cx="4768850" cy="6858000"/>
          </a:xfrm>
          <a:custGeom>
            <a:avLst/>
            <a:gdLst>
              <a:gd name="adj" fmla="val 30907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7510" h="10800">
                <a:moveTo>
                  <a:pt x="0" y="10800"/>
                </a:moveTo>
                <a:lnTo>
                  <a:pt x="3037" y="0"/>
                </a:lnTo>
                <a:lnTo>
                  <a:pt x="7510" y="0"/>
                </a:lnTo>
                <a:lnTo>
                  <a:pt x="7510" y="8236"/>
                </a:lnTo>
                <a:lnTo>
                  <a:pt x="6789" y="10800"/>
                </a:lnTo>
                <a:lnTo>
                  <a:pt x="0" y="1080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8449310" y="0"/>
            <a:ext cx="1146175" cy="2277745"/>
          </a:xfrm>
          <a:prstGeom prst="parallelogram">
            <a:avLst>
              <a:gd name="adj" fmla="val 57396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713230" y="2738755"/>
            <a:ext cx="56368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01ABEF"/>
                    </a:gs>
                    <a:gs pos="100000">
                      <a:srgbClr val="284BFC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Sales by Market → Europe (31.9%), USCA (27.45%)</a:t>
            </a:r>
            <a:endParaRPr lang="en-US" altLang="en-US">
              <a:gradFill>
                <a:gsLst>
                  <a:gs pos="0">
                    <a:srgbClr val="01ABEF"/>
                  </a:gs>
                  <a:gs pos="100000">
                    <a:srgbClr val="284BFC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3" name="椭圆 12"/>
          <p:cNvSpPr/>
          <p:nvPr>
            <p:custDataLst>
              <p:tags r:id="rId2"/>
            </p:custDataLst>
          </p:nvPr>
        </p:nvSpPr>
        <p:spPr>
          <a:xfrm>
            <a:off x="747395" y="381317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4" name="椭圆 13"/>
          <p:cNvSpPr/>
          <p:nvPr>
            <p:custDataLst>
              <p:tags r:id="rId3"/>
            </p:custDataLst>
          </p:nvPr>
        </p:nvSpPr>
        <p:spPr>
          <a:xfrm>
            <a:off x="747395" y="494919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16" name="图片 15" descr="333438303937363b333438313035373bb9abcbbed3c5cac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895" y="3986530"/>
            <a:ext cx="289560" cy="289560"/>
          </a:xfrm>
          <a:prstGeom prst="rect">
            <a:avLst/>
          </a:prstGeom>
        </p:spPr>
      </p:pic>
      <p:pic>
        <p:nvPicPr>
          <p:cNvPr id="18" name="图片 17" descr="333438303937363b333438313037383bcafdbeddb7d6cef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932180" y="5140960"/>
            <a:ext cx="289560" cy="289560"/>
          </a:xfrm>
          <a:prstGeom prst="rect">
            <a:avLst/>
          </a:prstGeom>
        </p:spPr>
      </p:pic>
      <p:sp>
        <p:nvSpPr>
          <p:cNvPr id="2" name="椭圆 13"/>
          <p:cNvSpPr/>
          <p:nvPr>
            <p:custDataLst>
              <p:tags r:id="rId10"/>
            </p:custDataLst>
          </p:nvPr>
        </p:nvSpPr>
        <p:spPr>
          <a:xfrm>
            <a:off x="747395" y="267716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3" name="图片 17" descr="333438303937363b333438313037383bcafdbeddb7d6cef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932180" y="2868930"/>
            <a:ext cx="289560" cy="289560"/>
          </a:xfrm>
          <a:prstGeom prst="rect">
            <a:avLst/>
          </a:prstGeom>
        </p:spPr>
      </p:pic>
      <p:sp>
        <p:nvSpPr>
          <p:cNvPr id="4" name="文本框 18"/>
          <p:cNvSpPr txBox="1"/>
          <p:nvPr/>
        </p:nvSpPr>
        <p:spPr>
          <a:xfrm>
            <a:off x="1713230" y="3813175"/>
            <a:ext cx="56368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01ABEF"/>
                    </a:gs>
                    <a:gs pos="100000">
                      <a:srgbClr val="284BFC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Sales by Segment → Consumer ~50% share</a:t>
            </a:r>
            <a:endParaRPr lang="en-US" altLang="en-US">
              <a:gradFill>
                <a:gsLst>
                  <a:gs pos="0">
                    <a:srgbClr val="01ABEF"/>
                  </a:gs>
                  <a:gs pos="100000">
                    <a:srgbClr val="284BFC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5" name="文本框 18"/>
          <p:cNvSpPr txBox="1"/>
          <p:nvPr/>
        </p:nvSpPr>
        <p:spPr>
          <a:xfrm>
            <a:off x="1713230" y="4887595"/>
            <a:ext cx="56368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01ABEF"/>
                    </a:gs>
                    <a:gs pos="100000">
                      <a:srgbClr val="284BFC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Sales by Region → Europe &amp; USCA lead</a:t>
            </a:r>
            <a:endParaRPr lang="en-US" altLang="en-US">
              <a:gradFill>
                <a:gsLst>
                  <a:gs pos="0">
                    <a:srgbClr val="01ABEF"/>
                  </a:gs>
                  <a:gs pos="100000">
                    <a:srgbClr val="284BFC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圆角矩形 6"/>
          <p:cNvSpPr/>
          <p:nvPr>
            <p:custDataLst>
              <p:tags r:id="rId1"/>
            </p:custDataLst>
          </p:nvPr>
        </p:nvSpPr>
        <p:spPr>
          <a:xfrm>
            <a:off x="728980" y="2228850"/>
            <a:ext cx="2988945" cy="3191510"/>
          </a:xfrm>
          <a:prstGeom prst="roundRect">
            <a:avLst>
              <a:gd name="adj" fmla="val 9985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4570730" y="2228850"/>
            <a:ext cx="2988945" cy="3191510"/>
          </a:xfrm>
          <a:prstGeom prst="roundRect">
            <a:avLst>
              <a:gd name="adj" fmla="val 9666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3"/>
            </p:custDataLst>
          </p:nvPr>
        </p:nvSpPr>
        <p:spPr>
          <a:xfrm>
            <a:off x="8412480" y="2228850"/>
            <a:ext cx="2988945" cy="3191510"/>
          </a:xfrm>
          <a:prstGeom prst="roundRect">
            <a:avLst>
              <a:gd name="adj" fmla="val 8073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3240" y="645160"/>
            <a:ext cx="4077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Profit Insights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5" name="图片 4" descr="7901843_金融区的写字楼，阳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6663" r="16663"/>
          <a:stretch>
            <a:fillRect/>
          </a:stretch>
        </p:blipFill>
        <p:spPr>
          <a:xfrm>
            <a:off x="9187317" y="1753235"/>
            <a:ext cx="1439545" cy="1440000"/>
          </a:xfrm>
          <a:prstGeom prst="ellipse">
            <a:avLst/>
          </a:prstGeom>
        </p:spPr>
      </p:pic>
      <p:pic>
        <p:nvPicPr>
          <p:cNvPr id="4" name="图片 3" descr="7897983_办公大楼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6521" r="16521"/>
          <a:stretch>
            <a:fillRect/>
          </a:stretch>
        </p:blipFill>
        <p:spPr>
          <a:xfrm>
            <a:off x="1502728" y="1753235"/>
            <a:ext cx="1440000" cy="1440000"/>
          </a:xfrm>
          <a:prstGeom prst="ellipse">
            <a:avLst/>
          </a:prstGeom>
        </p:spPr>
      </p:pic>
      <p:pic>
        <p:nvPicPr>
          <p:cNvPr id="6" name="图片 5" descr="7831815_摘要商业室内背景，蓝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16652" r="16652"/>
          <a:stretch>
            <a:fillRect/>
          </a:stretch>
        </p:blipFill>
        <p:spPr>
          <a:xfrm>
            <a:off x="5345567" y="1753235"/>
            <a:ext cx="1439545" cy="1440000"/>
          </a:xfrm>
          <a:prstGeom prst="ellipse">
            <a:avLst/>
          </a:prstGeom>
        </p:spPr>
      </p:pic>
      <p:sp>
        <p:nvSpPr>
          <p:cNvPr id="100" name="文本框 99"/>
          <p:cNvSpPr txBox="1"/>
          <p:nvPr>
            <p:custDataLst>
              <p:tags r:id="rId10"/>
            </p:custDataLst>
          </p:nvPr>
        </p:nvSpPr>
        <p:spPr>
          <a:xfrm>
            <a:off x="1142365" y="3727450"/>
            <a:ext cx="22834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Canon Printers → +16K profit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1"/>
            </p:custDataLst>
          </p:nvPr>
        </p:nvSpPr>
        <p:spPr>
          <a:xfrm>
            <a:off x="4923790" y="3727450"/>
            <a:ext cx="22834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ctr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  <a:sym typeface="Roboto Light" panose="02000000000000000000" charset="0"/>
              </a:rPr>
              <a:t>Cubify Cube → -3.8K loss</a:t>
            </a:r>
            <a:endParaRPr lang="en-US" altLang="en-US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8766810" y="3727450"/>
            <a:ext cx="22834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Top Customers → Rick Wilson (3.5K), Math Reese (2.3K)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  <a:p>
            <a:pPr marL="0" lvl="0" algn="ctr">
              <a:buClrTx/>
              <a:buSzTx/>
              <a:buFontTx/>
            </a:pP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文本框 19"/>
          <p:cNvSpPr txBox="1"/>
          <p:nvPr/>
        </p:nvSpPr>
        <p:spPr>
          <a:xfrm>
            <a:off x="770255" y="447675"/>
            <a:ext cx="407733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Filters &amp; Interactivity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6" name="图片 5" descr="7897983_办公大楼"/>
          <p:cNvPicPr>
            <a:picLocks noChangeAspect="1"/>
          </p:cNvPicPr>
          <p:nvPr/>
        </p:nvPicPr>
        <p:blipFill>
          <a:blip r:embed="rId1"/>
          <a:srcRect t="11257" b="61490"/>
          <a:stretch>
            <a:fillRect/>
          </a:stretch>
        </p:blipFill>
        <p:spPr>
          <a:xfrm>
            <a:off x="0" y="1647825"/>
            <a:ext cx="12226290" cy="22307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648460"/>
            <a:ext cx="12226290" cy="2228215"/>
          </a:xfrm>
          <a:prstGeom prst="rect">
            <a:avLst/>
          </a:prstGeom>
          <a:gradFill>
            <a:gsLst>
              <a:gs pos="0">
                <a:srgbClr val="579DFD">
                  <a:alpha val="70000"/>
                </a:srgbClr>
              </a:gs>
              <a:gs pos="100000">
                <a:srgbClr val="576CF9">
                  <a:alpha val="4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770255" y="3171190"/>
            <a:ext cx="2307590" cy="2935605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3580130" y="3171190"/>
            <a:ext cx="2307590" cy="2935605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6390005" y="3171190"/>
            <a:ext cx="2307590" cy="2935605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7" name="圆角矩形 6"/>
          <p:cNvSpPr/>
          <p:nvPr>
            <p:custDataLst>
              <p:tags r:id="rId5"/>
            </p:custDataLst>
          </p:nvPr>
        </p:nvSpPr>
        <p:spPr>
          <a:xfrm>
            <a:off x="9199880" y="3171190"/>
            <a:ext cx="2307590" cy="2935605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3" name="椭圆 12"/>
          <p:cNvSpPr/>
          <p:nvPr>
            <p:custDataLst>
              <p:tags r:id="rId6"/>
            </p:custDataLst>
          </p:nvPr>
        </p:nvSpPr>
        <p:spPr>
          <a:xfrm>
            <a:off x="1588770" y="349821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93" name="图片 16" descr="32313538333630393b32313538333732323bbfceccc3b2e2d1e9"/>
          <p:cNvGrpSpPr/>
          <p:nvPr>
            <p:custDataLst>
              <p:tags r:id="rId7"/>
            </p:custDataLst>
          </p:nvPr>
        </p:nvGrpSpPr>
        <p:grpSpPr>
          <a:xfrm rot="0">
            <a:off x="1785620" y="3706495"/>
            <a:ext cx="274955" cy="240030"/>
            <a:chOff x="2082164" y="1667548"/>
            <a:chExt cx="914398" cy="796211"/>
          </a:xfrm>
          <a:solidFill>
            <a:schemeClr val="bg1"/>
          </a:solidFill>
        </p:grpSpPr>
        <p:sp>
          <p:nvSpPr>
            <p:cNvPr id="94" name="任意多边形: 形状 93"/>
            <p:cNvSpPr/>
            <p:nvPr>
              <p:custDataLst>
                <p:tags r:id="rId8"/>
              </p:custDataLst>
            </p:nvPr>
          </p:nvSpPr>
          <p:spPr>
            <a:xfrm>
              <a:off x="2182581" y="1854377"/>
              <a:ext cx="280461" cy="292476"/>
            </a:xfrm>
            <a:custGeom>
              <a:avLst/>
              <a:gdLst>
                <a:gd name="connsiteX0" fmla="*/ 152031 w 280461"/>
                <a:gd name="connsiteY0" fmla="*/ 274380 h 292476"/>
                <a:gd name="connsiteX1" fmla="*/ 126386 w 280461"/>
                <a:gd name="connsiteY1" fmla="*/ 291911 h 292476"/>
                <a:gd name="connsiteX2" fmla="*/ 97478 w 280461"/>
                <a:gd name="connsiteY2" fmla="*/ 280538 h 292476"/>
                <a:gd name="connsiteX3" fmla="*/ 5903 w 280461"/>
                <a:gd name="connsiteY3" fmla="*/ 173754 h 292476"/>
                <a:gd name="connsiteX4" fmla="*/ 1151 w 280461"/>
                <a:gd name="connsiteY4" fmla="*/ 149198 h 292476"/>
                <a:gd name="connsiteX5" fmla="*/ 20140 w 280461"/>
                <a:gd name="connsiteY5" fmla="*/ 132920 h 292476"/>
                <a:gd name="connsiteX6" fmla="*/ 43682 w 280461"/>
                <a:gd name="connsiteY6" fmla="*/ 141367 h 292476"/>
                <a:gd name="connsiteX7" fmla="*/ 119364 w 280461"/>
                <a:gd name="connsiteY7" fmla="*/ 229645 h 292476"/>
                <a:gd name="connsiteX8" fmla="*/ 233176 w 280461"/>
                <a:gd name="connsiteY8" fmla="*/ 13227 h 292476"/>
                <a:gd name="connsiteX9" fmla="*/ 254257 w 280461"/>
                <a:gd name="connsiteY9" fmla="*/ -332 h 292476"/>
                <a:gd name="connsiteX10" fmla="*/ 276441 w 280461"/>
                <a:gd name="connsiteY10" fmla="*/ 11335 h 292476"/>
                <a:gd name="connsiteX11" fmla="*/ 277217 w 280461"/>
                <a:gd name="connsiteY11" fmla="*/ 36387 h 292476"/>
                <a:gd name="connsiteX12" fmla="*/ 152031 w 280461"/>
                <a:gd name="connsiteY12" fmla="*/ 274380 h 29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461" h="292476">
                  <a:moveTo>
                    <a:pt x="152031" y="274380"/>
                  </a:moveTo>
                  <a:cubicBezTo>
                    <a:pt x="146916" y="284112"/>
                    <a:pt x="137311" y="290678"/>
                    <a:pt x="126386" y="291911"/>
                  </a:cubicBezTo>
                  <a:cubicBezTo>
                    <a:pt x="115460" y="293145"/>
                    <a:pt x="104635" y="288885"/>
                    <a:pt x="97478" y="280538"/>
                  </a:cubicBezTo>
                  <a:lnTo>
                    <a:pt x="5903" y="173754"/>
                  </a:lnTo>
                  <a:cubicBezTo>
                    <a:pt x="22" y="167018"/>
                    <a:pt x="-1792" y="157643"/>
                    <a:pt x="1151" y="149198"/>
                  </a:cubicBezTo>
                  <a:cubicBezTo>
                    <a:pt x="4095" y="140754"/>
                    <a:pt x="11345" y="134539"/>
                    <a:pt x="20140" y="132920"/>
                  </a:cubicBezTo>
                  <a:cubicBezTo>
                    <a:pt x="28936" y="131300"/>
                    <a:pt x="37923" y="134524"/>
                    <a:pt x="43682" y="141367"/>
                  </a:cubicBezTo>
                  <a:lnTo>
                    <a:pt x="119364" y="229645"/>
                  </a:lnTo>
                  <a:lnTo>
                    <a:pt x="233176" y="13227"/>
                  </a:lnTo>
                  <a:cubicBezTo>
                    <a:pt x="237247" y="5240"/>
                    <a:pt x="245301" y="60"/>
                    <a:pt x="254257" y="-332"/>
                  </a:cubicBezTo>
                  <a:cubicBezTo>
                    <a:pt x="263213" y="-723"/>
                    <a:pt x="271688" y="3733"/>
                    <a:pt x="276441" y="11335"/>
                  </a:cubicBezTo>
                  <a:cubicBezTo>
                    <a:pt x="281193" y="18936"/>
                    <a:pt x="281490" y="28506"/>
                    <a:pt x="277217" y="36387"/>
                  </a:cubicBezTo>
                  <a:lnTo>
                    <a:pt x="152031" y="274380"/>
                  </a:ln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5" name="任意多边形: 形状 94"/>
            <p:cNvSpPr/>
            <p:nvPr>
              <p:custDataLst>
                <p:tags r:id="rId9"/>
              </p:custDataLst>
            </p:nvPr>
          </p:nvSpPr>
          <p:spPr>
            <a:xfrm>
              <a:off x="2082164" y="1667548"/>
              <a:ext cx="914398" cy="796211"/>
            </a:xfrm>
            <a:custGeom>
              <a:avLst/>
              <a:gdLst>
                <a:gd name="connsiteX0" fmla="*/ 847664 w 914398"/>
                <a:gd name="connsiteY0" fmla="*/ -400 h 796211"/>
                <a:gd name="connsiteX1" fmla="*/ 65967 w 914398"/>
                <a:gd name="connsiteY1" fmla="*/ -400 h 796211"/>
                <a:gd name="connsiteX2" fmla="*/ -384 w 914398"/>
                <a:gd name="connsiteY2" fmla="*/ 65951 h 796211"/>
                <a:gd name="connsiteX3" fmla="*/ -384 w 914398"/>
                <a:gd name="connsiteY3" fmla="*/ 613025 h 796211"/>
                <a:gd name="connsiteX4" fmla="*/ 65967 w 914398"/>
                <a:gd name="connsiteY4" fmla="*/ 679376 h 796211"/>
                <a:gd name="connsiteX5" fmla="*/ 96602 w 914398"/>
                <a:gd name="connsiteY5" fmla="*/ 679376 h 796211"/>
                <a:gd name="connsiteX6" fmla="*/ 96602 w 914398"/>
                <a:gd name="connsiteY6" fmla="*/ 729460 h 796211"/>
                <a:gd name="connsiteX7" fmla="*/ 162953 w 914398"/>
                <a:gd name="connsiteY7" fmla="*/ 795811 h 796211"/>
                <a:gd name="connsiteX8" fmla="*/ 750688 w 914398"/>
                <a:gd name="connsiteY8" fmla="*/ 795811 h 796211"/>
                <a:gd name="connsiteX9" fmla="*/ 817039 w 914398"/>
                <a:gd name="connsiteY9" fmla="*/ 729460 h 796211"/>
                <a:gd name="connsiteX10" fmla="*/ 817039 w 914398"/>
                <a:gd name="connsiteY10" fmla="*/ 679376 h 796211"/>
                <a:gd name="connsiteX11" fmla="*/ 847664 w 914398"/>
                <a:gd name="connsiteY11" fmla="*/ 679376 h 796211"/>
                <a:gd name="connsiteX12" fmla="*/ 914015 w 914398"/>
                <a:gd name="connsiteY12" fmla="*/ 613025 h 796211"/>
                <a:gd name="connsiteX13" fmla="*/ 914015 w 914398"/>
                <a:gd name="connsiteY13" fmla="*/ 65951 h 796211"/>
                <a:gd name="connsiteX14" fmla="*/ 847664 w 914398"/>
                <a:gd name="connsiteY14" fmla="*/ -400 h 796211"/>
                <a:gd name="connsiteX15" fmla="*/ 767275 w 914398"/>
                <a:gd name="connsiteY15" fmla="*/ 729460 h 796211"/>
                <a:gd name="connsiteX16" fmla="*/ 750688 w 914398"/>
                <a:gd name="connsiteY16" fmla="*/ 746048 h 796211"/>
                <a:gd name="connsiteX17" fmla="*/ 162943 w 914398"/>
                <a:gd name="connsiteY17" fmla="*/ 746048 h 796211"/>
                <a:gd name="connsiteX18" fmla="*/ 146355 w 914398"/>
                <a:gd name="connsiteY18" fmla="*/ 729460 h 796211"/>
                <a:gd name="connsiteX19" fmla="*/ 146355 w 914398"/>
                <a:gd name="connsiteY19" fmla="*/ 679376 h 796211"/>
                <a:gd name="connsiteX20" fmla="*/ 767275 w 914398"/>
                <a:gd name="connsiteY20" fmla="*/ 679376 h 796211"/>
                <a:gd name="connsiteX21" fmla="*/ 767275 w 914398"/>
                <a:gd name="connsiteY21" fmla="*/ 729460 h 796211"/>
                <a:gd name="connsiteX22" fmla="*/ 864251 w 914398"/>
                <a:gd name="connsiteY22" fmla="*/ 613025 h 796211"/>
                <a:gd name="connsiteX23" fmla="*/ 847664 w 914398"/>
                <a:gd name="connsiteY23" fmla="*/ 629612 h 796211"/>
                <a:gd name="connsiteX24" fmla="*/ 65967 w 914398"/>
                <a:gd name="connsiteY24" fmla="*/ 629612 h 796211"/>
                <a:gd name="connsiteX25" fmla="*/ 49379 w 914398"/>
                <a:gd name="connsiteY25" fmla="*/ 613025 h 796211"/>
                <a:gd name="connsiteX26" fmla="*/ 49379 w 914398"/>
                <a:gd name="connsiteY26" fmla="*/ 65951 h 796211"/>
                <a:gd name="connsiteX27" fmla="*/ 65967 w 914398"/>
                <a:gd name="connsiteY27" fmla="*/ 49363 h 796211"/>
                <a:gd name="connsiteX28" fmla="*/ 847664 w 914398"/>
                <a:gd name="connsiteY28" fmla="*/ 49363 h 796211"/>
                <a:gd name="connsiteX29" fmla="*/ 864251 w 914398"/>
                <a:gd name="connsiteY29" fmla="*/ 65951 h 796211"/>
                <a:gd name="connsiteX30" fmla="*/ 864251 w 914398"/>
                <a:gd name="connsiteY30" fmla="*/ 613025 h 79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14398" h="796211">
                  <a:moveTo>
                    <a:pt x="847664" y="-400"/>
                  </a:moveTo>
                  <a:lnTo>
                    <a:pt x="65967" y="-400"/>
                  </a:lnTo>
                  <a:cubicBezTo>
                    <a:pt x="29339" y="-360"/>
                    <a:pt x="-344" y="29323"/>
                    <a:pt x="-384" y="65951"/>
                  </a:cubicBezTo>
                  <a:lnTo>
                    <a:pt x="-384" y="613025"/>
                  </a:lnTo>
                  <a:cubicBezTo>
                    <a:pt x="-344" y="649652"/>
                    <a:pt x="29339" y="679335"/>
                    <a:pt x="65967" y="679376"/>
                  </a:cubicBezTo>
                  <a:lnTo>
                    <a:pt x="96602" y="679376"/>
                  </a:lnTo>
                  <a:lnTo>
                    <a:pt x="96602" y="729460"/>
                  </a:lnTo>
                  <a:cubicBezTo>
                    <a:pt x="96643" y="766088"/>
                    <a:pt x="126326" y="795771"/>
                    <a:pt x="162953" y="795811"/>
                  </a:cubicBezTo>
                  <a:lnTo>
                    <a:pt x="750688" y="795811"/>
                  </a:lnTo>
                  <a:cubicBezTo>
                    <a:pt x="787315" y="795771"/>
                    <a:pt x="816998" y="766088"/>
                    <a:pt x="817039" y="729460"/>
                  </a:cubicBezTo>
                  <a:lnTo>
                    <a:pt x="817039" y="679376"/>
                  </a:lnTo>
                  <a:lnTo>
                    <a:pt x="847664" y="679376"/>
                  </a:lnTo>
                  <a:cubicBezTo>
                    <a:pt x="884292" y="679335"/>
                    <a:pt x="913974" y="649652"/>
                    <a:pt x="914015" y="613025"/>
                  </a:cubicBezTo>
                  <a:lnTo>
                    <a:pt x="914015" y="65951"/>
                  </a:lnTo>
                  <a:cubicBezTo>
                    <a:pt x="913974" y="29323"/>
                    <a:pt x="884292" y="-360"/>
                    <a:pt x="847664" y="-400"/>
                  </a:cubicBezTo>
                  <a:moveTo>
                    <a:pt x="767275" y="729460"/>
                  </a:moveTo>
                  <a:cubicBezTo>
                    <a:pt x="767275" y="738622"/>
                    <a:pt x="759849" y="746048"/>
                    <a:pt x="750688" y="746048"/>
                  </a:cubicBezTo>
                  <a:lnTo>
                    <a:pt x="162943" y="746048"/>
                  </a:lnTo>
                  <a:cubicBezTo>
                    <a:pt x="153781" y="746048"/>
                    <a:pt x="146355" y="738622"/>
                    <a:pt x="146355" y="729460"/>
                  </a:cubicBezTo>
                  <a:lnTo>
                    <a:pt x="146355" y="679376"/>
                  </a:lnTo>
                  <a:lnTo>
                    <a:pt x="767275" y="679376"/>
                  </a:lnTo>
                  <a:lnTo>
                    <a:pt x="767275" y="729460"/>
                  </a:lnTo>
                  <a:moveTo>
                    <a:pt x="864251" y="613025"/>
                  </a:moveTo>
                  <a:cubicBezTo>
                    <a:pt x="864251" y="622186"/>
                    <a:pt x="856825" y="629612"/>
                    <a:pt x="847664" y="629612"/>
                  </a:cubicBezTo>
                  <a:lnTo>
                    <a:pt x="65967" y="629612"/>
                  </a:lnTo>
                  <a:cubicBezTo>
                    <a:pt x="56805" y="629612"/>
                    <a:pt x="49379" y="622186"/>
                    <a:pt x="49379" y="613025"/>
                  </a:cubicBezTo>
                  <a:lnTo>
                    <a:pt x="49379" y="65951"/>
                  </a:lnTo>
                  <a:cubicBezTo>
                    <a:pt x="49379" y="56789"/>
                    <a:pt x="56805" y="49363"/>
                    <a:pt x="65967" y="49363"/>
                  </a:cubicBezTo>
                  <a:lnTo>
                    <a:pt x="847664" y="49363"/>
                  </a:lnTo>
                  <a:cubicBezTo>
                    <a:pt x="856825" y="49363"/>
                    <a:pt x="864251" y="56789"/>
                    <a:pt x="864251" y="65951"/>
                  </a:cubicBezTo>
                  <a:lnTo>
                    <a:pt x="864251" y="613025"/>
                  </a:lnTo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6" name="任意多边形: 形状 95"/>
            <p:cNvSpPr/>
            <p:nvPr>
              <p:custDataLst>
                <p:tags r:id="rId10"/>
              </p:custDataLst>
            </p:nvPr>
          </p:nvSpPr>
          <p:spPr>
            <a:xfrm>
              <a:off x="2514482" y="1775368"/>
              <a:ext cx="49763" cy="464456"/>
            </a:xfrm>
            <a:custGeom>
              <a:avLst/>
              <a:gdLst>
                <a:gd name="connsiteX0" fmla="*/ 24498 w 49763"/>
                <a:gd name="connsiteY0" fmla="*/ -360 h 464456"/>
                <a:gd name="connsiteX1" fmla="*/ -384 w 49763"/>
                <a:gd name="connsiteY1" fmla="*/ 24521 h 464456"/>
                <a:gd name="connsiteX2" fmla="*/ -384 w 49763"/>
                <a:gd name="connsiteY2" fmla="*/ 439215 h 464456"/>
                <a:gd name="connsiteX3" fmla="*/ 24498 w 49763"/>
                <a:gd name="connsiteY3" fmla="*/ 464096 h 464456"/>
                <a:gd name="connsiteX4" fmla="*/ 49379 w 49763"/>
                <a:gd name="connsiteY4" fmla="*/ 439215 h 464456"/>
                <a:gd name="connsiteX5" fmla="*/ 49379 w 49763"/>
                <a:gd name="connsiteY5" fmla="*/ 24521 h 464456"/>
                <a:gd name="connsiteX6" fmla="*/ 24498 w 49763"/>
                <a:gd name="connsiteY6" fmla="*/ -360 h 46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63" h="464456">
                  <a:moveTo>
                    <a:pt x="24498" y="-360"/>
                  </a:moveTo>
                  <a:cubicBezTo>
                    <a:pt x="10756" y="-360"/>
                    <a:pt x="-384" y="10779"/>
                    <a:pt x="-384" y="24521"/>
                  </a:cubicBezTo>
                  <a:lnTo>
                    <a:pt x="-384" y="439215"/>
                  </a:lnTo>
                  <a:cubicBezTo>
                    <a:pt x="-384" y="452957"/>
                    <a:pt x="10756" y="464096"/>
                    <a:pt x="24498" y="464096"/>
                  </a:cubicBezTo>
                  <a:cubicBezTo>
                    <a:pt x="38240" y="464096"/>
                    <a:pt x="49379" y="452957"/>
                    <a:pt x="49379" y="439215"/>
                  </a:cubicBezTo>
                  <a:lnTo>
                    <a:pt x="49379" y="24521"/>
                  </a:lnTo>
                  <a:cubicBezTo>
                    <a:pt x="49379" y="10779"/>
                    <a:pt x="38240" y="-360"/>
                    <a:pt x="24498" y="-360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7" name="任意多边形: 形状 96"/>
            <p:cNvSpPr/>
            <p:nvPr>
              <p:custDataLst>
                <p:tags r:id="rId11"/>
              </p:custDataLst>
            </p:nvPr>
          </p:nvSpPr>
          <p:spPr>
            <a:xfrm>
              <a:off x="2641162" y="1893381"/>
              <a:ext cx="237597" cy="237607"/>
            </a:xfrm>
            <a:custGeom>
              <a:avLst/>
              <a:gdLst>
                <a:gd name="connsiteX0" fmla="*/ 229753 w 237597"/>
                <a:gd name="connsiteY0" fmla="*/ 7069 h 237607"/>
                <a:gd name="connsiteX1" fmla="*/ 194566 w 237597"/>
                <a:gd name="connsiteY1" fmla="*/ 7069 h 237607"/>
                <a:gd name="connsiteX2" fmla="*/ 118325 w 237597"/>
                <a:gd name="connsiteY2" fmla="*/ 83310 h 237607"/>
                <a:gd name="connsiteX3" fmla="*/ 42084 w 237597"/>
                <a:gd name="connsiteY3" fmla="*/ 7069 h 237607"/>
                <a:gd name="connsiteX4" fmla="*/ 17972 w 237597"/>
                <a:gd name="connsiteY4" fmla="*/ 468 h 237607"/>
                <a:gd name="connsiteX5" fmla="*/ 296 w 237597"/>
                <a:gd name="connsiteY5" fmla="*/ 18144 h 237607"/>
                <a:gd name="connsiteX6" fmla="*/ 6897 w 237597"/>
                <a:gd name="connsiteY6" fmla="*/ 42255 h 237607"/>
                <a:gd name="connsiteX7" fmla="*/ 83138 w 237597"/>
                <a:gd name="connsiteY7" fmla="*/ 118497 h 237607"/>
                <a:gd name="connsiteX8" fmla="*/ 6897 w 237597"/>
                <a:gd name="connsiteY8" fmla="*/ 194717 h 237607"/>
                <a:gd name="connsiteX9" fmla="*/ 6866 w 237597"/>
                <a:gd name="connsiteY9" fmla="*/ 229935 h 237607"/>
                <a:gd name="connsiteX10" fmla="*/ 42084 w 237597"/>
                <a:gd name="connsiteY10" fmla="*/ 229966 h 237607"/>
                <a:gd name="connsiteX11" fmla="*/ 118325 w 237597"/>
                <a:gd name="connsiteY11" fmla="*/ 153725 h 237607"/>
                <a:gd name="connsiteX12" fmla="*/ 194566 w 237597"/>
                <a:gd name="connsiteY12" fmla="*/ 229966 h 237607"/>
                <a:gd name="connsiteX13" fmla="*/ 229784 w 237597"/>
                <a:gd name="connsiteY13" fmla="*/ 229935 h 237607"/>
                <a:gd name="connsiteX14" fmla="*/ 229753 w 237597"/>
                <a:gd name="connsiteY14" fmla="*/ 194717 h 237607"/>
                <a:gd name="connsiteX15" fmla="*/ 153512 w 237597"/>
                <a:gd name="connsiteY15" fmla="*/ 118476 h 237607"/>
                <a:gd name="connsiteX16" fmla="*/ 229753 w 237597"/>
                <a:gd name="connsiteY16" fmla="*/ 42235 h 237607"/>
                <a:gd name="connsiteX17" fmla="*/ 229753 w 237597"/>
                <a:gd name="connsiteY17" fmla="*/ 7069 h 2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7597" h="237607">
                  <a:moveTo>
                    <a:pt x="229753" y="7069"/>
                  </a:moveTo>
                  <a:cubicBezTo>
                    <a:pt x="220037" y="-2648"/>
                    <a:pt x="204283" y="-2648"/>
                    <a:pt x="194566" y="7069"/>
                  </a:cubicBezTo>
                  <a:lnTo>
                    <a:pt x="118325" y="83310"/>
                  </a:lnTo>
                  <a:lnTo>
                    <a:pt x="42084" y="7069"/>
                  </a:lnTo>
                  <a:cubicBezTo>
                    <a:pt x="35816" y="698"/>
                    <a:pt x="26612" y="-1822"/>
                    <a:pt x="17972" y="468"/>
                  </a:cubicBezTo>
                  <a:cubicBezTo>
                    <a:pt x="9333" y="2757"/>
                    <a:pt x="2585" y="9505"/>
                    <a:pt x="296" y="18144"/>
                  </a:cubicBezTo>
                  <a:cubicBezTo>
                    <a:pt x="-1994" y="26783"/>
                    <a:pt x="526" y="35987"/>
                    <a:pt x="6897" y="42255"/>
                  </a:cubicBezTo>
                  <a:lnTo>
                    <a:pt x="83138" y="118497"/>
                  </a:lnTo>
                  <a:lnTo>
                    <a:pt x="6897" y="194717"/>
                  </a:lnTo>
                  <a:cubicBezTo>
                    <a:pt x="-2837" y="204434"/>
                    <a:pt x="-2850" y="220201"/>
                    <a:pt x="6866" y="229935"/>
                  </a:cubicBezTo>
                  <a:cubicBezTo>
                    <a:pt x="16582" y="239669"/>
                    <a:pt x="32350" y="239683"/>
                    <a:pt x="42084" y="229966"/>
                  </a:cubicBezTo>
                  <a:lnTo>
                    <a:pt x="118325" y="153725"/>
                  </a:lnTo>
                  <a:lnTo>
                    <a:pt x="194566" y="229966"/>
                  </a:lnTo>
                  <a:cubicBezTo>
                    <a:pt x="204300" y="239683"/>
                    <a:pt x="220068" y="239669"/>
                    <a:pt x="229784" y="229935"/>
                  </a:cubicBezTo>
                  <a:cubicBezTo>
                    <a:pt x="239501" y="220201"/>
                    <a:pt x="239487" y="204434"/>
                    <a:pt x="229753" y="194717"/>
                  </a:cubicBezTo>
                  <a:lnTo>
                    <a:pt x="153512" y="118476"/>
                  </a:lnTo>
                  <a:lnTo>
                    <a:pt x="229753" y="42235"/>
                  </a:lnTo>
                  <a:cubicBezTo>
                    <a:pt x="239456" y="32520"/>
                    <a:pt x="239456" y="16783"/>
                    <a:pt x="229753" y="7069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9" name="椭圆 8"/>
          <p:cNvSpPr/>
          <p:nvPr>
            <p:custDataLst>
              <p:tags r:id="rId12"/>
            </p:custDataLst>
          </p:nvPr>
        </p:nvSpPr>
        <p:spPr>
          <a:xfrm>
            <a:off x="4368800" y="349821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1" name="图片 4" descr="32313538333630393b32313538333730393bbed9cad6cce1ceca"/>
          <p:cNvGrpSpPr/>
          <p:nvPr>
            <p:custDataLst>
              <p:tags r:id="rId13"/>
            </p:custDataLst>
          </p:nvPr>
        </p:nvGrpSpPr>
        <p:grpSpPr>
          <a:xfrm rot="0">
            <a:off x="4590415" y="3687445"/>
            <a:ext cx="213360" cy="275590"/>
            <a:chOff x="3621292" y="297180"/>
            <a:chExt cx="710155" cy="914399"/>
          </a:xfrm>
          <a:solidFill>
            <a:schemeClr val="bg1"/>
          </a:solidFill>
        </p:grpSpPr>
        <p:sp>
          <p:nvSpPr>
            <p:cNvPr id="32" name="任意多边形: 形状 31"/>
            <p:cNvSpPr/>
            <p:nvPr>
              <p:custDataLst>
                <p:tags r:id="rId14"/>
              </p:custDataLst>
            </p:nvPr>
          </p:nvSpPr>
          <p:spPr>
            <a:xfrm>
              <a:off x="3887133" y="297180"/>
              <a:ext cx="194535" cy="365865"/>
            </a:xfrm>
            <a:custGeom>
              <a:avLst/>
              <a:gdLst>
                <a:gd name="connsiteX0" fmla="*/ 169661 w 194535"/>
                <a:gd name="connsiteY0" fmla="*/ 365674 h 365865"/>
                <a:gd name="connsiteX1" fmla="*/ 145173 w 194535"/>
                <a:gd name="connsiteY1" fmla="*/ 341186 h 365865"/>
                <a:gd name="connsiteX2" fmla="*/ 145173 w 194535"/>
                <a:gd name="connsiteY2" fmla="*/ 97937 h 365865"/>
                <a:gd name="connsiteX3" fmla="*/ 101010 w 194535"/>
                <a:gd name="connsiteY3" fmla="*/ 49160 h 365865"/>
                <a:gd name="connsiteX4" fmla="*/ 48159 w 194535"/>
                <a:gd name="connsiteY4" fmla="*/ 88356 h 365865"/>
                <a:gd name="connsiteX5" fmla="*/ 19386 w 194535"/>
                <a:gd name="connsiteY5" fmla="*/ 107661 h 365865"/>
                <a:gd name="connsiteX6" fmla="*/ 81 w 194535"/>
                <a:gd name="connsiteY6" fmla="*/ 78887 h 365865"/>
                <a:gd name="connsiteX7" fmla="*/ 105766 w 194535"/>
                <a:gd name="connsiteY7" fmla="*/ 282 h 365865"/>
                <a:gd name="connsiteX8" fmla="*/ 194149 w 194535"/>
                <a:gd name="connsiteY8" fmla="*/ 97937 h 365865"/>
                <a:gd name="connsiteX9" fmla="*/ 194149 w 194535"/>
                <a:gd name="connsiteY9" fmla="*/ 341186 h 365865"/>
                <a:gd name="connsiteX10" fmla="*/ 169661 w 194535"/>
                <a:gd name="connsiteY10" fmla="*/ 365674 h 3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535" h="365865">
                  <a:moveTo>
                    <a:pt x="169661" y="365674"/>
                  </a:moveTo>
                  <a:cubicBezTo>
                    <a:pt x="156137" y="365674"/>
                    <a:pt x="145173" y="354710"/>
                    <a:pt x="145173" y="341186"/>
                  </a:cubicBezTo>
                  <a:lnTo>
                    <a:pt x="145173" y="97937"/>
                  </a:lnTo>
                  <a:cubicBezTo>
                    <a:pt x="145192" y="72738"/>
                    <a:pt x="126088" y="51636"/>
                    <a:pt x="101010" y="49160"/>
                  </a:cubicBezTo>
                  <a:cubicBezTo>
                    <a:pt x="75933" y="46684"/>
                    <a:pt x="53069" y="63640"/>
                    <a:pt x="48159" y="88356"/>
                  </a:cubicBezTo>
                  <a:cubicBezTo>
                    <a:pt x="45544" y="101633"/>
                    <a:pt x="32662" y="110276"/>
                    <a:pt x="19386" y="107661"/>
                  </a:cubicBezTo>
                  <a:cubicBezTo>
                    <a:pt x="6109" y="105046"/>
                    <a:pt x="-2534" y="92164"/>
                    <a:pt x="81" y="78887"/>
                  </a:cubicBezTo>
                  <a:cubicBezTo>
                    <a:pt x="9806" y="29376"/>
                    <a:pt x="55551" y="-4647"/>
                    <a:pt x="105766" y="282"/>
                  </a:cubicBezTo>
                  <a:cubicBezTo>
                    <a:pt x="155981" y="5211"/>
                    <a:pt x="194237" y="47480"/>
                    <a:pt x="194149" y="97937"/>
                  </a:cubicBezTo>
                  <a:lnTo>
                    <a:pt x="194149" y="341186"/>
                  </a:lnTo>
                  <a:cubicBezTo>
                    <a:pt x="194149" y="354710"/>
                    <a:pt x="183186" y="365674"/>
                    <a:pt x="169661" y="36567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3" name="任意多边形: 形状 32"/>
            <p:cNvSpPr/>
            <p:nvPr>
              <p:custDataLst>
                <p:tags r:id="rId15"/>
              </p:custDataLst>
            </p:nvPr>
          </p:nvSpPr>
          <p:spPr>
            <a:xfrm>
              <a:off x="3760874" y="334080"/>
              <a:ext cx="195915" cy="373043"/>
            </a:xfrm>
            <a:custGeom>
              <a:avLst/>
              <a:gdLst>
                <a:gd name="connsiteX0" fmla="*/ 24190 w 195915"/>
                <a:gd name="connsiteY0" fmla="*/ 372824 h 373043"/>
                <a:gd name="connsiteX1" fmla="*/ -298 w 195915"/>
                <a:gd name="connsiteY1" fmla="*/ 348336 h 373043"/>
                <a:gd name="connsiteX2" fmla="*/ -298 w 195915"/>
                <a:gd name="connsiteY2" fmla="*/ 97741 h 373043"/>
                <a:gd name="connsiteX3" fmla="*/ 60166 w 195915"/>
                <a:gd name="connsiteY3" fmla="*/ 7241 h 373043"/>
                <a:gd name="connsiteX4" fmla="*/ 166915 w 195915"/>
                <a:gd name="connsiteY4" fmla="*/ 28470 h 373043"/>
                <a:gd name="connsiteX5" fmla="*/ 168068 w 195915"/>
                <a:gd name="connsiteY5" fmla="*/ 29653 h 373043"/>
                <a:gd name="connsiteX6" fmla="*/ 195617 w 195915"/>
                <a:gd name="connsiteY6" fmla="*/ 97741 h 373043"/>
                <a:gd name="connsiteX7" fmla="*/ 195617 w 195915"/>
                <a:gd name="connsiteY7" fmla="*/ 326296 h 373043"/>
                <a:gd name="connsiteX8" fmla="*/ 171129 w 195915"/>
                <a:gd name="connsiteY8" fmla="*/ 350784 h 373043"/>
                <a:gd name="connsiteX9" fmla="*/ 146641 w 195915"/>
                <a:gd name="connsiteY9" fmla="*/ 326296 h 373043"/>
                <a:gd name="connsiteX10" fmla="*/ 146641 w 195915"/>
                <a:gd name="connsiteY10" fmla="*/ 97741 h 373043"/>
                <a:gd name="connsiteX11" fmla="*/ 132877 w 195915"/>
                <a:gd name="connsiteY11" fmla="*/ 63702 h 373043"/>
                <a:gd name="connsiteX12" fmla="*/ 132295 w 195915"/>
                <a:gd name="connsiteY12" fmla="*/ 63110 h 373043"/>
                <a:gd name="connsiteX13" fmla="*/ 78914 w 195915"/>
                <a:gd name="connsiteY13" fmla="*/ 52483 h 373043"/>
                <a:gd name="connsiteX14" fmla="*/ 48679 w 195915"/>
                <a:gd name="connsiteY14" fmla="*/ 97741 h 373043"/>
                <a:gd name="connsiteX15" fmla="*/ 48679 w 195915"/>
                <a:gd name="connsiteY15" fmla="*/ 348336 h 373043"/>
                <a:gd name="connsiteX16" fmla="*/ 24190 w 195915"/>
                <a:gd name="connsiteY16" fmla="*/ 372824 h 37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915" h="373043">
                  <a:moveTo>
                    <a:pt x="24190" y="372824"/>
                  </a:moveTo>
                  <a:cubicBezTo>
                    <a:pt x="10666" y="372824"/>
                    <a:pt x="-298" y="361860"/>
                    <a:pt x="-298" y="348336"/>
                  </a:cubicBezTo>
                  <a:lnTo>
                    <a:pt x="-298" y="97741"/>
                  </a:lnTo>
                  <a:cubicBezTo>
                    <a:pt x="-300" y="58122"/>
                    <a:pt x="23564" y="22403"/>
                    <a:pt x="60166" y="7241"/>
                  </a:cubicBezTo>
                  <a:cubicBezTo>
                    <a:pt x="96768" y="-7923"/>
                    <a:pt x="138900" y="456"/>
                    <a:pt x="166915" y="28470"/>
                  </a:cubicBezTo>
                  <a:cubicBezTo>
                    <a:pt x="167303" y="28858"/>
                    <a:pt x="167691" y="29255"/>
                    <a:pt x="168068" y="29653"/>
                  </a:cubicBezTo>
                  <a:cubicBezTo>
                    <a:pt x="185775" y="47891"/>
                    <a:pt x="195660" y="72322"/>
                    <a:pt x="195617" y="97741"/>
                  </a:cubicBezTo>
                  <a:lnTo>
                    <a:pt x="195617" y="326296"/>
                  </a:lnTo>
                  <a:cubicBezTo>
                    <a:pt x="195617" y="339821"/>
                    <a:pt x="184654" y="350784"/>
                    <a:pt x="171129" y="350784"/>
                  </a:cubicBezTo>
                  <a:cubicBezTo>
                    <a:pt x="157605" y="350784"/>
                    <a:pt x="146641" y="339821"/>
                    <a:pt x="146641" y="326296"/>
                  </a:cubicBezTo>
                  <a:lnTo>
                    <a:pt x="146641" y="97741"/>
                  </a:lnTo>
                  <a:cubicBezTo>
                    <a:pt x="146663" y="85034"/>
                    <a:pt x="141724" y="72822"/>
                    <a:pt x="132877" y="63702"/>
                  </a:cubicBezTo>
                  <a:lnTo>
                    <a:pt x="132295" y="63110"/>
                  </a:lnTo>
                  <a:cubicBezTo>
                    <a:pt x="118289" y="49097"/>
                    <a:pt x="97220" y="44902"/>
                    <a:pt x="78914" y="52483"/>
                  </a:cubicBezTo>
                  <a:cubicBezTo>
                    <a:pt x="60609" y="60065"/>
                    <a:pt x="48675" y="77928"/>
                    <a:pt x="48679" y="97741"/>
                  </a:cubicBezTo>
                  <a:lnTo>
                    <a:pt x="48679" y="348336"/>
                  </a:lnTo>
                  <a:cubicBezTo>
                    <a:pt x="48679" y="361860"/>
                    <a:pt x="37715" y="372824"/>
                    <a:pt x="24190" y="37282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16"/>
              </p:custDataLst>
            </p:nvPr>
          </p:nvSpPr>
          <p:spPr>
            <a:xfrm>
              <a:off x="4031435" y="334090"/>
              <a:ext cx="175122" cy="373034"/>
            </a:xfrm>
            <a:custGeom>
              <a:avLst/>
              <a:gdLst>
                <a:gd name="connsiteX0" fmla="*/ 150154 w 175122"/>
                <a:gd name="connsiteY0" fmla="*/ 372814 h 373034"/>
                <a:gd name="connsiteX1" fmla="*/ 125666 w 175122"/>
                <a:gd name="connsiteY1" fmla="*/ 348326 h 373034"/>
                <a:gd name="connsiteX2" fmla="*/ 125666 w 175122"/>
                <a:gd name="connsiteY2" fmla="*/ 97731 h 373034"/>
                <a:gd name="connsiteX3" fmla="*/ 95042 w 175122"/>
                <a:gd name="connsiteY3" fmla="*/ 52325 h 373034"/>
                <a:gd name="connsiteX4" fmla="*/ 41468 w 175122"/>
                <a:gd name="connsiteY4" fmla="*/ 63702 h 373034"/>
                <a:gd name="connsiteX5" fmla="*/ 6989 w 175122"/>
                <a:gd name="connsiteY5" fmla="*/ 64138 h 373034"/>
                <a:gd name="connsiteX6" fmla="*/ 6256 w 175122"/>
                <a:gd name="connsiteY6" fmla="*/ 29664 h 373034"/>
                <a:gd name="connsiteX7" fmla="*/ 113400 w 175122"/>
                <a:gd name="connsiteY7" fmla="*/ 6922 h 373034"/>
                <a:gd name="connsiteX8" fmla="*/ 174642 w 175122"/>
                <a:gd name="connsiteY8" fmla="*/ 97731 h 373034"/>
                <a:gd name="connsiteX9" fmla="*/ 174642 w 175122"/>
                <a:gd name="connsiteY9" fmla="*/ 348326 h 373034"/>
                <a:gd name="connsiteX10" fmla="*/ 150154 w 175122"/>
                <a:gd name="connsiteY10" fmla="*/ 372814 h 37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22" h="373034">
                  <a:moveTo>
                    <a:pt x="150154" y="372814"/>
                  </a:moveTo>
                  <a:cubicBezTo>
                    <a:pt x="136630" y="372814"/>
                    <a:pt x="125666" y="361850"/>
                    <a:pt x="125666" y="348326"/>
                  </a:cubicBezTo>
                  <a:lnTo>
                    <a:pt x="125666" y="97731"/>
                  </a:lnTo>
                  <a:cubicBezTo>
                    <a:pt x="125665" y="77769"/>
                    <a:pt x="113549" y="59805"/>
                    <a:pt x="95042" y="52325"/>
                  </a:cubicBezTo>
                  <a:cubicBezTo>
                    <a:pt x="76534" y="44845"/>
                    <a:pt x="55338" y="49346"/>
                    <a:pt x="41468" y="63702"/>
                  </a:cubicBezTo>
                  <a:cubicBezTo>
                    <a:pt x="32042" y="73287"/>
                    <a:pt x="16653" y="73481"/>
                    <a:pt x="6989" y="64138"/>
                  </a:cubicBezTo>
                  <a:cubicBezTo>
                    <a:pt x="-2676" y="54796"/>
                    <a:pt x="-3004" y="39409"/>
                    <a:pt x="6256" y="29664"/>
                  </a:cubicBezTo>
                  <a:cubicBezTo>
                    <a:pt x="33999" y="958"/>
                    <a:pt x="76388" y="-8039"/>
                    <a:pt x="113400" y="6922"/>
                  </a:cubicBezTo>
                  <a:cubicBezTo>
                    <a:pt x="150411" y="21883"/>
                    <a:pt x="174640" y="57809"/>
                    <a:pt x="174642" y="97731"/>
                  </a:cubicBezTo>
                  <a:lnTo>
                    <a:pt x="174642" y="348326"/>
                  </a:lnTo>
                  <a:cubicBezTo>
                    <a:pt x="174642" y="361850"/>
                    <a:pt x="163679" y="372814"/>
                    <a:pt x="150154" y="37281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17"/>
              </p:custDataLst>
            </p:nvPr>
          </p:nvSpPr>
          <p:spPr>
            <a:xfrm>
              <a:off x="3621292" y="414894"/>
              <a:ext cx="710155" cy="674244"/>
            </a:xfrm>
            <a:custGeom>
              <a:avLst/>
              <a:gdLst>
                <a:gd name="connsiteX0" fmla="*/ 450201 w 710155"/>
                <a:gd name="connsiteY0" fmla="*/ 673862 h 674244"/>
                <a:gd name="connsiteX1" fmla="*/ 296130 w 710155"/>
                <a:gd name="connsiteY1" fmla="*/ 673862 h 674244"/>
                <a:gd name="connsiteX2" fmla="*/ -380 w 710155"/>
                <a:gd name="connsiteY2" fmla="*/ 377321 h 674244"/>
                <a:gd name="connsiteX3" fmla="*/ -380 w 710155"/>
                <a:gd name="connsiteY3" fmla="*/ 326131 h 674244"/>
                <a:gd name="connsiteX4" fmla="*/ 82880 w 710155"/>
                <a:gd name="connsiteY4" fmla="*/ 242871 h 674244"/>
                <a:gd name="connsiteX5" fmla="*/ 206830 w 710155"/>
                <a:gd name="connsiteY5" fmla="*/ 242871 h 674244"/>
                <a:gd name="connsiteX6" fmla="*/ 305711 w 710155"/>
                <a:gd name="connsiteY6" fmla="*/ 339712 h 674244"/>
                <a:gd name="connsiteX7" fmla="*/ 277418 w 710155"/>
                <a:gd name="connsiteY7" fmla="*/ 409695 h 674244"/>
                <a:gd name="connsiteX8" fmla="*/ 207759 w 710155"/>
                <a:gd name="connsiteY8" fmla="*/ 438776 h 674244"/>
                <a:gd name="connsiteX9" fmla="*/ 156344 w 710155"/>
                <a:gd name="connsiteY9" fmla="*/ 438776 h 674244"/>
                <a:gd name="connsiteX10" fmla="*/ 131856 w 710155"/>
                <a:gd name="connsiteY10" fmla="*/ 414288 h 674244"/>
                <a:gd name="connsiteX11" fmla="*/ 156344 w 710155"/>
                <a:gd name="connsiteY11" fmla="*/ 389800 h 674244"/>
                <a:gd name="connsiteX12" fmla="*/ 207769 w 710155"/>
                <a:gd name="connsiteY12" fmla="*/ 389800 h 674244"/>
                <a:gd name="connsiteX13" fmla="*/ 242600 w 710155"/>
                <a:gd name="connsiteY13" fmla="*/ 375257 h 674244"/>
                <a:gd name="connsiteX14" fmla="*/ 256745 w 710155"/>
                <a:gd name="connsiteY14" fmla="*/ 340263 h 674244"/>
                <a:gd name="connsiteX15" fmla="*/ 206830 w 710155"/>
                <a:gd name="connsiteY15" fmla="*/ 291848 h 674244"/>
                <a:gd name="connsiteX16" fmla="*/ 82880 w 710155"/>
                <a:gd name="connsiteY16" fmla="*/ 291848 h 674244"/>
                <a:gd name="connsiteX17" fmla="*/ 48596 w 710155"/>
                <a:gd name="connsiteY17" fmla="*/ 326131 h 674244"/>
                <a:gd name="connsiteX18" fmla="*/ 48596 w 710155"/>
                <a:gd name="connsiteY18" fmla="*/ 377321 h 674244"/>
                <a:gd name="connsiteX19" fmla="*/ 296161 w 710155"/>
                <a:gd name="connsiteY19" fmla="*/ 624886 h 674244"/>
                <a:gd name="connsiteX20" fmla="*/ 450232 w 710155"/>
                <a:gd name="connsiteY20" fmla="*/ 624886 h 674244"/>
                <a:gd name="connsiteX21" fmla="*/ 660799 w 710155"/>
                <a:gd name="connsiteY21" fmla="*/ 414288 h 674244"/>
                <a:gd name="connsiteX22" fmla="*/ 660799 w 710155"/>
                <a:gd name="connsiteY22" fmla="*/ 97575 h 674244"/>
                <a:gd name="connsiteX23" fmla="*/ 630792 w 710155"/>
                <a:gd name="connsiteY23" fmla="*/ 52420 h 674244"/>
                <a:gd name="connsiteX24" fmla="*/ 577540 w 710155"/>
                <a:gd name="connsiteY24" fmla="*/ 62598 h 674244"/>
                <a:gd name="connsiteX25" fmla="*/ 542909 w 710155"/>
                <a:gd name="connsiteY25" fmla="*/ 62251 h 674244"/>
                <a:gd name="connsiteX26" fmla="*/ 543256 w 710155"/>
                <a:gd name="connsiteY26" fmla="*/ 27621 h 674244"/>
                <a:gd name="connsiteX27" fmla="*/ 649761 w 710155"/>
                <a:gd name="connsiteY27" fmla="*/ 7266 h 674244"/>
                <a:gd name="connsiteX28" fmla="*/ 709775 w 710155"/>
                <a:gd name="connsiteY28" fmla="*/ 97575 h 674244"/>
                <a:gd name="connsiteX29" fmla="*/ 709775 w 710155"/>
                <a:gd name="connsiteY29" fmla="*/ 414288 h 674244"/>
                <a:gd name="connsiteX30" fmla="*/ 450201 w 710155"/>
                <a:gd name="connsiteY30" fmla="*/ 673862 h 67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0155" h="674244">
                  <a:moveTo>
                    <a:pt x="450201" y="673862"/>
                  </a:moveTo>
                  <a:lnTo>
                    <a:pt x="296130" y="673862"/>
                  </a:lnTo>
                  <a:cubicBezTo>
                    <a:pt x="132365" y="673851"/>
                    <a:pt x="-386" y="541087"/>
                    <a:pt x="-380" y="377321"/>
                  </a:cubicBezTo>
                  <a:lnTo>
                    <a:pt x="-380" y="326131"/>
                  </a:lnTo>
                  <a:cubicBezTo>
                    <a:pt x="-324" y="280171"/>
                    <a:pt x="36919" y="242928"/>
                    <a:pt x="82880" y="242871"/>
                  </a:cubicBezTo>
                  <a:lnTo>
                    <a:pt x="206830" y="242871"/>
                  </a:lnTo>
                  <a:cubicBezTo>
                    <a:pt x="260765" y="242871"/>
                    <a:pt x="305119" y="286317"/>
                    <a:pt x="305711" y="339712"/>
                  </a:cubicBezTo>
                  <a:cubicBezTo>
                    <a:pt x="306008" y="365882"/>
                    <a:pt x="295820" y="391084"/>
                    <a:pt x="277418" y="409695"/>
                  </a:cubicBezTo>
                  <a:cubicBezTo>
                    <a:pt x="259016" y="428306"/>
                    <a:pt x="233931" y="438778"/>
                    <a:pt x="207759" y="438776"/>
                  </a:cubicBezTo>
                  <a:lnTo>
                    <a:pt x="156344" y="438776"/>
                  </a:lnTo>
                  <a:cubicBezTo>
                    <a:pt x="142819" y="438776"/>
                    <a:pt x="131856" y="427813"/>
                    <a:pt x="131856" y="414288"/>
                  </a:cubicBezTo>
                  <a:cubicBezTo>
                    <a:pt x="131856" y="400764"/>
                    <a:pt x="142819" y="389800"/>
                    <a:pt x="156344" y="389800"/>
                  </a:cubicBezTo>
                  <a:lnTo>
                    <a:pt x="207769" y="389800"/>
                  </a:lnTo>
                  <a:cubicBezTo>
                    <a:pt x="220856" y="389801"/>
                    <a:pt x="233399" y="384564"/>
                    <a:pt x="242600" y="375257"/>
                  </a:cubicBezTo>
                  <a:cubicBezTo>
                    <a:pt x="251802" y="365951"/>
                    <a:pt x="256895" y="353349"/>
                    <a:pt x="256745" y="340263"/>
                  </a:cubicBezTo>
                  <a:cubicBezTo>
                    <a:pt x="256449" y="313560"/>
                    <a:pt x="234053" y="291848"/>
                    <a:pt x="206830" y="291848"/>
                  </a:cubicBezTo>
                  <a:lnTo>
                    <a:pt x="82880" y="291848"/>
                  </a:lnTo>
                  <a:cubicBezTo>
                    <a:pt x="63952" y="291865"/>
                    <a:pt x="48614" y="307204"/>
                    <a:pt x="48596" y="326131"/>
                  </a:cubicBezTo>
                  <a:lnTo>
                    <a:pt x="48596" y="377321"/>
                  </a:lnTo>
                  <a:cubicBezTo>
                    <a:pt x="48602" y="514046"/>
                    <a:pt x="159437" y="624880"/>
                    <a:pt x="296161" y="624886"/>
                  </a:cubicBezTo>
                  <a:lnTo>
                    <a:pt x="450232" y="624886"/>
                  </a:lnTo>
                  <a:cubicBezTo>
                    <a:pt x="566326" y="624886"/>
                    <a:pt x="660799" y="530413"/>
                    <a:pt x="660799" y="414288"/>
                  </a:cubicBezTo>
                  <a:lnTo>
                    <a:pt x="660799" y="97575"/>
                  </a:lnTo>
                  <a:cubicBezTo>
                    <a:pt x="660799" y="77855"/>
                    <a:pt x="648972" y="60058"/>
                    <a:pt x="630792" y="52420"/>
                  </a:cubicBezTo>
                  <a:cubicBezTo>
                    <a:pt x="612611" y="44783"/>
                    <a:pt x="591622" y="48794"/>
                    <a:pt x="577540" y="62598"/>
                  </a:cubicBezTo>
                  <a:cubicBezTo>
                    <a:pt x="567881" y="72065"/>
                    <a:pt x="552376" y="71910"/>
                    <a:pt x="542909" y="62251"/>
                  </a:cubicBezTo>
                  <a:cubicBezTo>
                    <a:pt x="533443" y="52593"/>
                    <a:pt x="533598" y="37088"/>
                    <a:pt x="543256" y="27621"/>
                  </a:cubicBezTo>
                  <a:cubicBezTo>
                    <a:pt x="571423" y="13"/>
                    <a:pt x="613399" y="-8010"/>
                    <a:pt x="649761" y="7266"/>
                  </a:cubicBezTo>
                  <a:cubicBezTo>
                    <a:pt x="686123" y="22542"/>
                    <a:pt x="709776" y="58135"/>
                    <a:pt x="709775" y="97575"/>
                  </a:cubicBezTo>
                  <a:lnTo>
                    <a:pt x="709775" y="414288"/>
                  </a:lnTo>
                  <a:cubicBezTo>
                    <a:pt x="709782" y="557650"/>
                    <a:pt x="593563" y="673868"/>
                    <a:pt x="450201" y="67386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18"/>
              </p:custDataLst>
            </p:nvPr>
          </p:nvSpPr>
          <p:spPr>
            <a:xfrm>
              <a:off x="3776383" y="1038969"/>
              <a:ext cx="448948" cy="172610"/>
            </a:xfrm>
            <a:custGeom>
              <a:avLst/>
              <a:gdLst>
                <a:gd name="connsiteX0" fmla="*/ 399575 w 448948"/>
                <a:gd name="connsiteY0" fmla="*/ 27712 h 172610"/>
                <a:gd name="connsiteX1" fmla="*/ 399575 w 448948"/>
                <a:gd name="connsiteY1" fmla="*/ 106665 h 172610"/>
                <a:gd name="connsiteX2" fmla="*/ 383250 w 448948"/>
                <a:gd name="connsiteY2" fmla="*/ 122991 h 172610"/>
                <a:gd name="connsiteX3" fmla="*/ 64905 w 448948"/>
                <a:gd name="connsiteY3" fmla="*/ 122991 h 172610"/>
                <a:gd name="connsiteX4" fmla="*/ 48579 w 448948"/>
                <a:gd name="connsiteY4" fmla="*/ 106665 h 172610"/>
                <a:gd name="connsiteX5" fmla="*/ 48579 w 448948"/>
                <a:gd name="connsiteY5" fmla="*/ 34762 h 172610"/>
                <a:gd name="connsiteX6" fmla="*/ -397 w 448948"/>
                <a:gd name="connsiteY6" fmla="*/ 13611 h 172610"/>
                <a:gd name="connsiteX7" fmla="*/ -397 w 448948"/>
                <a:gd name="connsiteY7" fmla="*/ 106665 h 172610"/>
                <a:gd name="connsiteX8" fmla="*/ 64905 w 448948"/>
                <a:gd name="connsiteY8" fmla="*/ 171967 h 172610"/>
                <a:gd name="connsiteX9" fmla="*/ 383250 w 448948"/>
                <a:gd name="connsiteY9" fmla="*/ 171967 h 172610"/>
                <a:gd name="connsiteX10" fmla="*/ 448552 w 448948"/>
                <a:gd name="connsiteY10" fmla="*/ 106665 h 172610"/>
                <a:gd name="connsiteX11" fmla="*/ 448552 w 448948"/>
                <a:gd name="connsiteY11" fmla="*/ -644 h 172610"/>
                <a:gd name="connsiteX12" fmla="*/ 399575 w 448948"/>
                <a:gd name="connsiteY12" fmla="*/ 27712 h 17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8948" h="172610">
                  <a:moveTo>
                    <a:pt x="399575" y="27712"/>
                  </a:moveTo>
                  <a:lnTo>
                    <a:pt x="399575" y="106665"/>
                  </a:lnTo>
                  <a:cubicBezTo>
                    <a:pt x="399575" y="115682"/>
                    <a:pt x="392267" y="122991"/>
                    <a:pt x="383250" y="122991"/>
                  </a:cubicBezTo>
                  <a:lnTo>
                    <a:pt x="64905" y="122991"/>
                  </a:lnTo>
                  <a:cubicBezTo>
                    <a:pt x="55888" y="122991"/>
                    <a:pt x="48579" y="115682"/>
                    <a:pt x="48579" y="106665"/>
                  </a:cubicBezTo>
                  <a:lnTo>
                    <a:pt x="48579" y="34762"/>
                  </a:lnTo>
                  <a:cubicBezTo>
                    <a:pt x="31650" y="29202"/>
                    <a:pt x="15258" y="22122"/>
                    <a:pt x="-397" y="13611"/>
                  </a:cubicBezTo>
                  <a:lnTo>
                    <a:pt x="-397" y="106665"/>
                  </a:lnTo>
                  <a:cubicBezTo>
                    <a:pt x="-357" y="142714"/>
                    <a:pt x="28856" y="171927"/>
                    <a:pt x="64905" y="171967"/>
                  </a:cubicBezTo>
                  <a:lnTo>
                    <a:pt x="383250" y="171967"/>
                  </a:lnTo>
                  <a:cubicBezTo>
                    <a:pt x="419299" y="171927"/>
                    <a:pt x="448512" y="142714"/>
                    <a:pt x="448552" y="106665"/>
                  </a:cubicBezTo>
                  <a:lnTo>
                    <a:pt x="448552" y="-644"/>
                  </a:lnTo>
                  <a:cubicBezTo>
                    <a:pt x="433317" y="10578"/>
                    <a:pt x="416893" y="20087"/>
                    <a:pt x="399575" y="2771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" name="椭圆 9"/>
          <p:cNvSpPr/>
          <p:nvPr>
            <p:custDataLst>
              <p:tags r:id="rId19"/>
            </p:custDataLst>
          </p:nvPr>
        </p:nvSpPr>
        <p:spPr>
          <a:xfrm>
            <a:off x="7176135" y="349821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67" name="图片 12" descr="32313538333630393b32313538333731393bcbd1cbf7bfceb3cc"/>
          <p:cNvGrpSpPr/>
          <p:nvPr>
            <p:custDataLst>
              <p:tags r:id="rId20"/>
            </p:custDataLst>
          </p:nvPr>
        </p:nvGrpSpPr>
        <p:grpSpPr>
          <a:xfrm rot="0">
            <a:off x="7383780" y="3696335"/>
            <a:ext cx="275590" cy="275590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>
              <p:custDataLst>
                <p:tags r:id="rId21"/>
              </p:custDataLst>
            </p:nvPr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9" name="任意多边形: 形状 68"/>
            <p:cNvSpPr/>
            <p:nvPr>
              <p:custDataLst>
                <p:tags r:id="rId22"/>
              </p:custDataLst>
            </p:nvPr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0" name="任意多边形: 形状 69"/>
            <p:cNvSpPr/>
            <p:nvPr>
              <p:custDataLst>
                <p:tags r:id="rId23"/>
              </p:custDataLst>
            </p:nvPr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1" name="任意多边形: 形状 70"/>
            <p:cNvSpPr/>
            <p:nvPr>
              <p:custDataLst>
                <p:tags r:id="rId24"/>
              </p:custDataLst>
            </p:nvPr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2" name="任意多边形: 形状 71"/>
            <p:cNvSpPr/>
            <p:nvPr>
              <p:custDataLst>
                <p:tags r:id="rId25"/>
              </p:custDataLst>
            </p:nvPr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3" name="任意多边形: 形状 72"/>
            <p:cNvSpPr/>
            <p:nvPr>
              <p:custDataLst>
                <p:tags r:id="rId26"/>
              </p:custDataLst>
            </p:nvPr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 dirty="0">
                <a:cs typeface="Poppins Medium" panose="00000600000000000000" charset="0"/>
              </a:endParaRPr>
            </a:p>
          </p:txBody>
        </p:sp>
      </p:grpSp>
      <p:sp>
        <p:nvSpPr>
          <p:cNvPr id="11" name="椭圆 10"/>
          <p:cNvSpPr/>
          <p:nvPr>
            <p:custDataLst>
              <p:tags r:id="rId27"/>
            </p:custDataLst>
          </p:nvPr>
        </p:nvSpPr>
        <p:spPr>
          <a:xfrm>
            <a:off x="10024745" y="349821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7" name="图片 5" descr="32313538333630393b32313538333731303bbdbbd7f7d2b5"/>
          <p:cNvGrpSpPr/>
          <p:nvPr>
            <p:custDataLst>
              <p:tags r:id="rId28"/>
            </p:custDataLst>
          </p:nvPr>
        </p:nvGrpSpPr>
        <p:grpSpPr>
          <a:xfrm rot="0">
            <a:off x="10233660" y="3713480"/>
            <a:ext cx="274320" cy="260350"/>
            <a:chOff x="4956174" y="321703"/>
            <a:chExt cx="914399" cy="865352"/>
          </a:xfrm>
          <a:solidFill>
            <a:schemeClr val="bg1"/>
          </a:solidFill>
        </p:grpSpPr>
        <p:sp>
          <p:nvSpPr>
            <p:cNvPr id="38" name="任意多边形: 形状 37"/>
            <p:cNvSpPr/>
            <p:nvPr>
              <p:custDataLst>
                <p:tags r:id="rId29"/>
              </p:custDataLst>
            </p:nvPr>
          </p:nvSpPr>
          <p:spPr>
            <a:xfrm>
              <a:off x="4956174" y="321703"/>
              <a:ext cx="914399" cy="865352"/>
            </a:xfrm>
            <a:custGeom>
              <a:avLst/>
              <a:gdLst>
                <a:gd name="connsiteX0" fmla="*/ 865029 w 914399"/>
                <a:gd name="connsiteY0" fmla="*/ 644594 h 865352"/>
                <a:gd name="connsiteX1" fmla="*/ 742565 w 914399"/>
                <a:gd name="connsiteY1" fmla="*/ 644594 h 865352"/>
                <a:gd name="connsiteX2" fmla="*/ 742565 w 914399"/>
                <a:gd name="connsiteY2" fmla="*/ 522130 h 865352"/>
                <a:gd name="connsiteX3" fmla="*/ 718542 w 914399"/>
                <a:gd name="connsiteY3" fmla="*/ 497637 h 865352"/>
                <a:gd name="connsiteX4" fmla="*/ 693580 w 914399"/>
                <a:gd name="connsiteY4" fmla="*/ 522681 h 865352"/>
                <a:gd name="connsiteX5" fmla="*/ 693580 w 914399"/>
                <a:gd name="connsiteY5" fmla="*/ 644594 h 865352"/>
                <a:gd name="connsiteX6" fmla="*/ 391705 w 914399"/>
                <a:gd name="connsiteY6" fmla="*/ 644594 h 865352"/>
                <a:gd name="connsiteX7" fmla="*/ 346802 w 914399"/>
                <a:gd name="connsiteY7" fmla="*/ 673536 h 865352"/>
                <a:gd name="connsiteX8" fmla="*/ 342526 w 914399"/>
                <a:gd name="connsiteY8" fmla="*/ 743861 h 865352"/>
                <a:gd name="connsiteX9" fmla="*/ 342444 w 914399"/>
                <a:gd name="connsiteY9" fmla="*/ 757975 h 865352"/>
                <a:gd name="connsiteX10" fmla="*/ 250382 w 914399"/>
                <a:gd name="connsiteY10" fmla="*/ 807522 h 865352"/>
                <a:gd name="connsiteX11" fmla="*/ 220052 w 914399"/>
                <a:gd name="connsiteY11" fmla="*/ 732605 h 865352"/>
                <a:gd name="connsiteX12" fmla="*/ 220052 w 914399"/>
                <a:gd name="connsiteY12" fmla="*/ 192273 h 865352"/>
                <a:gd name="connsiteX13" fmla="*/ 201519 w 914399"/>
                <a:gd name="connsiteY13" fmla="*/ 48602 h 865352"/>
                <a:gd name="connsiteX14" fmla="*/ 632348 w 914399"/>
                <a:gd name="connsiteY14" fmla="*/ 48602 h 865352"/>
                <a:gd name="connsiteX15" fmla="*/ 693580 w 914399"/>
                <a:gd name="connsiteY15" fmla="*/ 109834 h 865352"/>
                <a:gd name="connsiteX16" fmla="*/ 700922 w 914399"/>
                <a:gd name="connsiteY16" fmla="*/ 127325 h 865352"/>
                <a:gd name="connsiteX17" fmla="*/ 718552 w 914399"/>
                <a:gd name="connsiteY17" fmla="*/ 134327 h 865352"/>
                <a:gd name="connsiteX18" fmla="*/ 742555 w 914399"/>
                <a:gd name="connsiteY18" fmla="*/ 108721 h 865352"/>
                <a:gd name="connsiteX19" fmla="*/ 632348 w 914399"/>
                <a:gd name="connsiteY19" fmla="*/ -384 h 865352"/>
                <a:gd name="connsiteX20" fmla="*/ 108987 w 914399"/>
                <a:gd name="connsiteY20" fmla="*/ -384 h 865352"/>
                <a:gd name="connsiteX21" fmla="*/ -384 w 914399"/>
                <a:gd name="connsiteY21" fmla="*/ 111079 h 865352"/>
                <a:gd name="connsiteX22" fmla="*/ -384 w 914399"/>
                <a:gd name="connsiteY22" fmla="*/ 277201 h 865352"/>
                <a:gd name="connsiteX23" fmla="*/ 48602 w 914399"/>
                <a:gd name="connsiteY23" fmla="*/ 326187 h 865352"/>
                <a:gd name="connsiteX24" fmla="*/ 171066 w 914399"/>
                <a:gd name="connsiteY24" fmla="*/ 326187 h 865352"/>
                <a:gd name="connsiteX25" fmla="*/ 171066 w 914399"/>
                <a:gd name="connsiteY25" fmla="*/ 747607 h 865352"/>
                <a:gd name="connsiteX26" fmla="*/ 281284 w 914399"/>
                <a:gd name="connsiteY26" fmla="*/ 864968 h 865352"/>
                <a:gd name="connsiteX27" fmla="*/ 803797 w 914399"/>
                <a:gd name="connsiteY27" fmla="*/ 864968 h 865352"/>
                <a:gd name="connsiteX28" fmla="*/ 914015 w 914399"/>
                <a:gd name="connsiteY28" fmla="*/ 754812 h 865352"/>
                <a:gd name="connsiteX29" fmla="*/ 914015 w 914399"/>
                <a:gd name="connsiteY29" fmla="*/ 693580 h 865352"/>
                <a:gd name="connsiteX30" fmla="*/ 865029 w 914399"/>
                <a:gd name="connsiteY30" fmla="*/ 644594 h 865352"/>
                <a:gd name="connsiteX31" fmla="*/ 48602 w 914399"/>
                <a:gd name="connsiteY31" fmla="*/ 277201 h 865352"/>
                <a:gd name="connsiteX32" fmla="*/ 48602 w 914399"/>
                <a:gd name="connsiteY32" fmla="*/ 144940 h 865352"/>
                <a:gd name="connsiteX33" fmla="*/ 50255 w 914399"/>
                <a:gd name="connsiteY33" fmla="*/ 95659 h 865352"/>
                <a:gd name="connsiteX34" fmla="*/ 100996 w 914399"/>
                <a:gd name="connsiteY34" fmla="*/ 49234 h 865352"/>
                <a:gd name="connsiteX35" fmla="*/ 169780 w 914399"/>
                <a:gd name="connsiteY35" fmla="*/ 97955 h 865352"/>
                <a:gd name="connsiteX36" fmla="*/ 171066 w 914399"/>
                <a:gd name="connsiteY36" fmla="*/ 144685 h 865352"/>
                <a:gd name="connsiteX37" fmla="*/ 171066 w 914399"/>
                <a:gd name="connsiteY37" fmla="*/ 277201 h 865352"/>
                <a:gd name="connsiteX38" fmla="*/ 48602 w 914399"/>
                <a:gd name="connsiteY38" fmla="*/ 277201 h 865352"/>
                <a:gd name="connsiteX39" fmla="*/ 865029 w 914399"/>
                <a:gd name="connsiteY39" fmla="*/ 754812 h 865352"/>
                <a:gd name="connsiteX40" fmla="*/ 803797 w 914399"/>
                <a:gd name="connsiteY40" fmla="*/ 816044 h 865352"/>
                <a:gd name="connsiteX41" fmla="*/ 372887 w 914399"/>
                <a:gd name="connsiteY41" fmla="*/ 816044 h 865352"/>
                <a:gd name="connsiteX42" fmla="*/ 390726 w 914399"/>
                <a:gd name="connsiteY42" fmla="*/ 767844 h 865352"/>
                <a:gd name="connsiteX43" fmla="*/ 391501 w 914399"/>
                <a:gd name="connsiteY43" fmla="*/ 693580 h 865352"/>
                <a:gd name="connsiteX44" fmla="*/ 865029 w 914399"/>
                <a:gd name="connsiteY44" fmla="*/ 693580 h 865352"/>
                <a:gd name="connsiteX45" fmla="*/ 865029 w 914399"/>
                <a:gd name="connsiteY45" fmla="*/ 754812 h 86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14399" h="865352">
                  <a:moveTo>
                    <a:pt x="865029" y="644594"/>
                  </a:moveTo>
                  <a:lnTo>
                    <a:pt x="742565" y="644594"/>
                  </a:lnTo>
                  <a:lnTo>
                    <a:pt x="742565" y="522130"/>
                  </a:lnTo>
                  <a:cubicBezTo>
                    <a:pt x="742567" y="508784"/>
                    <a:pt x="731885" y="497893"/>
                    <a:pt x="718542" y="497637"/>
                  </a:cubicBezTo>
                  <a:cubicBezTo>
                    <a:pt x="704806" y="497382"/>
                    <a:pt x="693580" y="508955"/>
                    <a:pt x="693580" y="522681"/>
                  </a:cubicBezTo>
                  <a:lnTo>
                    <a:pt x="693580" y="644594"/>
                  </a:lnTo>
                  <a:lnTo>
                    <a:pt x="391705" y="644594"/>
                  </a:lnTo>
                  <a:cubicBezTo>
                    <a:pt x="375714" y="644043"/>
                    <a:pt x="355293" y="654116"/>
                    <a:pt x="346802" y="673536"/>
                  </a:cubicBezTo>
                  <a:cubicBezTo>
                    <a:pt x="339056" y="692845"/>
                    <a:pt x="343740" y="707949"/>
                    <a:pt x="342526" y="743861"/>
                  </a:cubicBezTo>
                  <a:cubicBezTo>
                    <a:pt x="342475" y="753934"/>
                    <a:pt x="342638" y="751301"/>
                    <a:pt x="342444" y="757975"/>
                  </a:cubicBezTo>
                  <a:cubicBezTo>
                    <a:pt x="342312" y="796521"/>
                    <a:pt x="294479" y="833383"/>
                    <a:pt x="250382" y="807522"/>
                  </a:cubicBezTo>
                  <a:cubicBezTo>
                    <a:pt x="210356" y="781713"/>
                    <a:pt x="221888" y="742473"/>
                    <a:pt x="220052" y="732605"/>
                  </a:cubicBezTo>
                  <a:lnTo>
                    <a:pt x="220052" y="192273"/>
                  </a:lnTo>
                  <a:cubicBezTo>
                    <a:pt x="217500" y="115814"/>
                    <a:pt x="229512" y="94730"/>
                    <a:pt x="201519" y="48602"/>
                  </a:cubicBezTo>
                  <a:lnTo>
                    <a:pt x="632348" y="48602"/>
                  </a:lnTo>
                  <a:cubicBezTo>
                    <a:pt x="666149" y="48641"/>
                    <a:pt x="693540" y="76033"/>
                    <a:pt x="693580" y="109834"/>
                  </a:cubicBezTo>
                  <a:cubicBezTo>
                    <a:pt x="693579" y="116413"/>
                    <a:pt x="696225" y="122717"/>
                    <a:pt x="700922" y="127325"/>
                  </a:cubicBezTo>
                  <a:cubicBezTo>
                    <a:pt x="705620" y="131932"/>
                    <a:pt x="711974" y="134455"/>
                    <a:pt x="718552" y="134327"/>
                  </a:cubicBezTo>
                  <a:cubicBezTo>
                    <a:pt x="732064" y="134061"/>
                    <a:pt x="742698" y="122233"/>
                    <a:pt x="742555" y="108721"/>
                  </a:cubicBezTo>
                  <a:cubicBezTo>
                    <a:pt x="741879" y="48317"/>
                    <a:pt x="692756" y="-315"/>
                    <a:pt x="632348" y="-384"/>
                  </a:cubicBezTo>
                  <a:lnTo>
                    <a:pt x="108987" y="-384"/>
                  </a:lnTo>
                  <a:cubicBezTo>
                    <a:pt x="48244" y="75"/>
                    <a:pt x="-384" y="50326"/>
                    <a:pt x="-384" y="111079"/>
                  </a:cubicBezTo>
                  <a:lnTo>
                    <a:pt x="-384" y="277201"/>
                  </a:lnTo>
                  <a:cubicBezTo>
                    <a:pt x="-384" y="304256"/>
                    <a:pt x="21548" y="326187"/>
                    <a:pt x="48602" y="326187"/>
                  </a:cubicBezTo>
                  <a:lnTo>
                    <a:pt x="171066" y="326187"/>
                  </a:lnTo>
                  <a:cubicBezTo>
                    <a:pt x="171066" y="326269"/>
                    <a:pt x="171066" y="695723"/>
                    <a:pt x="171066" y="747607"/>
                  </a:cubicBezTo>
                  <a:cubicBezTo>
                    <a:pt x="167749" y="784948"/>
                    <a:pt x="194538" y="862335"/>
                    <a:pt x="281284" y="864968"/>
                  </a:cubicBezTo>
                  <a:lnTo>
                    <a:pt x="803797" y="864968"/>
                  </a:lnTo>
                  <a:cubicBezTo>
                    <a:pt x="864645" y="864968"/>
                    <a:pt x="913981" y="815659"/>
                    <a:pt x="914015" y="754812"/>
                  </a:cubicBezTo>
                  <a:lnTo>
                    <a:pt x="914015" y="693580"/>
                  </a:lnTo>
                  <a:cubicBezTo>
                    <a:pt x="914015" y="666525"/>
                    <a:pt x="892084" y="644594"/>
                    <a:pt x="865029" y="644594"/>
                  </a:cubicBezTo>
                  <a:moveTo>
                    <a:pt x="48602" y="277201"/>
                  </a:moveTo>
                  <a:cubicBezTo>
                    <a:pt x="48602" y="277201"/>
                    <a:pt x="48602" y="194069"/>
                    <a:pt x="48602" y="144940"/>
                  </a:cubicBezTo>
                  <a:cubicBezTo>
                    <a:pt x="49357" y="112548"/>
                    <a:pt x="46785" y="118212"/>
                    <a:pt x="50255" y="95659"/>
                  </a:cubicBezTo>
                  <a:cubicBezTo>
                    <a:pt x="56088" y="71267"/>
                    <a:pt x="76183" y="52882"/>
                    <a:pt x="100996" y="49234"/>
                  </a:cubicBezTo>
                  <a:cubicBezTo>
                    <a:pt x="132388" y="43938"/>
                    <a:pt x="164198" y="66777"/>
                    <a:pt x="169780" y="97955"/>
                  </a:cubicBezTo>
                  <a:cubicBezTo>
                    <a:pt x="172576" y="119335"/>
                    <a:pt x="170423" y="113589"/>
                    <a:pt x="171066" y="144685"/>
                  </a:cubicBezTo>
                  <a:lnTo>
                    <a:pt x="171066" y="277201"/>
                  </a:lnTo>
                  <a:lnTo>
                    <a:pt x="48602" y="277201"/>
                  </a:lnTo>
                  <a:moveTo>
                    <a:pt x="865029" y="754812"/>
                  </a:moveTo>
                  <a:cubicBezTo>
                    <a:pt x="864990" y="788613"/>
                    <a:pt x="837598" y="816004"/>
                    <a:pt x="803797" y="816044"/>
                  </a:cubicBezTo>
                  <a:lnTo>
                    <a:pt x="372887" y="816044"/>
                  </a:lnTo>
                  <a:cubicBezTo>
                    <a:pt x="382559" y="801613"/>
                    <a:pt x="388673" y="785095"/>
                    <a:pt x="390726" y="767844"/>
                  </a:cubicBezTo>
                  <a:cubicBezTo>
                    <a:pt x="392185" y="759965"/>
                    <a:pt x="391256" y="702815"/>
                    <a:pt x="391501" y="693580"/>
                  </a:cubicBezTo>
                  <a:lnTo>
                    <a:pt x="865029" y="693580"/>
                  </a:lnTo>
                  <a:lnTo>
                    <a:pt x="865029" y="754812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9" name="任意多边形: 形状 38"/>
            <p:cNvSpPr/>
            <p:nvPr>
              <p:custDataLst>
                <p:tags r:id="rId30"/>
              </p:custDataLst>
            </p:nvPr>
          </p:nvSpPr>
          <p:spPr>
            <a:xfrm>
              <a:off x="5244677" y="359198"/>
              <a:ext cx="599134" cy="545846"/>
            </a:xfrm>
            <a:custGeom>
              <a:avLst/>
              <a:gdLst>
                <a:gd name="connsiteX0" fmla="*/ 553708 w 599134"/>
                <a:gd name="connsiteY0" fmla="*/ 2151 h 545846"/>
                <a:gd name="connsiteX1" fmla="*/ 19907 w 599134"/>
                <a:gd name="connsiteY1" fmla="*/ 218759 h 545846"/>
                <a:gd name="connsiteX2" fmla="*/ 16621 w 599134"/>
                <a:gd name="connsiteY2" fmla="*/ 277726 h 545846"/>
                <a:gd name="connsiteX3" fmla="*/ 209043 w 599134"/>
                <a:gd name="connsiteY3" fmla="*/ 382096 h 545846"/>
                <a:gd name="connsiteX4" fmla="*/ 209043 w 599134"/>
                <a:gd name="connsiteY4" fmla="*/ 512826 h 545846"/>
                <a:gd name="connsiteX5" fmla="*/ 265693 w 599134"/>
                <a:gd name="connsiteY5" fmla="*/ 534972 h 545846"/>
                <a:gd name="connsiteX6" fmla="*/ 340835 w 599134"/>
                <a:gd name="connsiteY6" fmla="*/ 453574 h 545846"/>
                <a:gd name="connsiteX7" fmla="*/ 473055 w 599134"/>
                <a:gd name="connsiteY7" fmla="*/ 525287 h 545846"/>
                <a:gd name="connsiteX8" fmla="*/ 502957 w 599134"/>
                <a:gd name="connsiteY8" fmla="*/ 525923 h 545846"/>
                <a:gd name="connsiteX9" fmla="*/ 520837 w 599134"/>
                <a:gd name="connsiteY9" fmla="*/ 501948 h 545846"/>
                <a:gd name="connsiteX10" fmla="*/ 598193 w 599134"/>
                <a:gd name="connsiteY10" fmla="*/ 37778 h 545846"/>
                <a:gd name="connsiteX11" fmla="*/ 553708 w 599134"/>
                <a:gd name="connsiteY11" fmla="*/ 2151 h 545846"/>
                <a:gd name="connsiteX12" fmla="*/ 473657 w 599134"/>
                <a:gd name="connsiteY12" fmla="*/ 87498 h 545846"/>
                <a:gd name="connsiteX13" fmla="*/ 225739 w 599134"/>
                <a:gd name="connsiteY13" fmla="*/ 335417 h 545846"/>
                <a:gd name="connsiteX14" fmla="*/ 70362 w 599134"/>
                <a:gd name="connsiteY14" fmla="*/ 251151 h 545846"/>
                <a:gd name="connsiteX15" fmla="*/ 473657 w 599134"/>
                <a:gd name="connsiteY15" fmla="*/ 87498 h 545846"/>
                <a:gd name="connsiteX16" fmla="*/ 258028 w 599134"/>
                <a:gd name="connsiteY16" fmla="*/ 471066 h 545846"/>
                <a:gd name="connsiteX17" fmla="*/ 258028 w 599134"/>
                <a:gd name="connsiteY17" fmla="*/ 408660 h 545846"/>
                <a:gd name="connsiteX18" fmla="*/ 296411 w 599134"/>
                <a:gd name="connsiteY18" fmla="*/ 429479 h 545846"/>
                <a:gd name="connsiteX19" fmla="*/ 258028 w 599134"/>
                <a:gd name="connsiteY19" fmla="*/ 471066 h 545846"/>
                <a:gd name="connsiteX20" fmla="*/ 476280 w 599134"/>
                <a:gd name="connsiteY20" fmla="*/ 471311 h 545846"/>
                <a:gd name="connsiteX21" fmla="*/ 270652 w 599134"/>
                <a:gd name="connsiteY21" fmla="*/ 359777 h 545846"/>
                <a:gd name="connsiteX22" fmla="*/ 539696 w 599134"/>
                <a:gd name="connsiteY22" fmla="*/ 90723 h 545846"/>
                <a:gd name="connsiteX23" fmla="*/ 476280 w 599134"/>
                <a:gd name="connsiteY23" fmla="*/ 471311 h 54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9134" h="545846">
                  <a:moveTo>
                    <a:pt x="553708" y="2151"/>
                  </a:moveTo>
                  <a:lnTo>
                    <a:pt x="19907" y="218759"/>
                  </a:lnTo>
                  <a:cubicBezTo>
                    <a:pt x="-5657" y="229138"/>
                    <a:pt x="-7647" y="264571"/>
                    <a:pt x="16621" y="277726"/>
                  </a:cubicBezTo>
                  <a:lnTo>
                    <a:pt x="209043" y="382096"/>
                  </a:lnTo>
                  <a:lnTo>
                    <a:pt x="209043" y="512826"/>
                  </a:lnTo>
                  <a:cubicBezTo>
                    <a:pt x="209043" y="542555"/>
                    <a:pt x="245537" y="556822"/>
                    <a:pt x="265693" y="534972"/>
                  </a:cubicBezTo>
                  <a:lnTo>
                    <a:pt x="340835" y="453574"/>
                  </a:lnTo>
                  <a:lnTo>
                    <a:pt x="473055" y="525287"/>
                  </a:lnTo>
                  <a:cubicBezTo>
                    <a:pt x="482334" y="530319"/>
                    <a:pt x="493473" y="530556"/>
                    <a:pt x="502957" y="525923"/>
                  </a:cubicBezTo>
                  <a:cubicBezTo>
                    <a:pt x="512442" y="521291"/>
                    <a:pt x="519102" y="512359"/>
                    <a:pt x="520837" y="501948"/>
                  </a:cubicBezTo>
                  <a:lnTo>
                    <a:pt x="598193" y="37778"/>
                  </a:lnTo>
                  <a:cubicBezTo>
                    <a:pt x="602398" y="12591"/>
                    <a:pt x="577364" y="-7452"/>
                    <a:pt x="553708" y="2151"/>
                  </a:cubicBezTo>
                  <a:moveTo>
                    <a:pt x="473657" y="87498"/>
                  </a:moveTo>
                  <a:lnTo>
                    <a:pt x="225739" y="335417"/>
                  </a:lnTo>
                  <a:lnTo>
                    <a:pt x="70362" y="251151"/>
                  </a:lnTo>
                  <a:lnTo>
                    <a:pt x="473657" y="87498"/>
                  </a:lnTo>
                  <a:moveTo>
                    <a:pt x="258028" y="471066"/>
                  </a:moveTo>
                  <a:lnTo>
                    <a:pt x="258028" y="408660"/>
                  </a:lnTo>
                  <a:lnTo>
                    <a:pt x="296411" y="429479"/>
                  </a:lnTo>
                  <a:lnTo>
                    <a:pt x="258028" y="471066"/>
                  </a:lnTo>
                  <a:moveTo>
                    <a:pt x="476280" y="471311"/>
                  </a:moveTo>
                  <a:lnTo>
                    <a:pt x="270652" y="359777"/>
                  </a:lnTo>
                  <a:lnTo>
                    <a:pt x="539696" y="90723"/>
                  </a:lnTo>
                  <a:lnTo>
                    <a:pt x="476280" y="471311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0" name="文本框 99"/>
          <p:cNvSpPr txBox="1"/>
          <p:nvPr>
            <p:custDataLst>
              <p:tags r:id="rId31"/>
            </p:custDataLst>
          </p:nvPr>
        </p:nvSpPr>
        <p:spPr>
          <a:xfrm>
            <a:off x="1082040" y="4358005"/>
            <a:ext cx="16840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Year Filter (2012–2015)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32"/>
            </p:custDataLst>
          </p:nvPr>
        </p:nvSpPr>
        <p:spPr>
          <a:xfrm>
            <a:off x="3794760" y="4496435"/>
            <a:ext cx="19583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Region Filter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33"/>
            </p:custDataLst>
          </p:nvPr>
        </p:nvSpPr>
        <p:spPr>
          <a:xfrm>
            <a:off x="6390005" y="4454525"/>
            <a:ext cx="2322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Segment Filter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34"/>
            </p:custDataLst>
          </p:nvPr>
        </p:nvSpPr>
        <p:spPr>
          <a:xfrm>
            <a:off x="9199880" y="4454525"/>
            <a:ext cx="23120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Drill-down + Tooltips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728980" y="438150"/>
            <a:ext cx="407733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rPr>
              <a:t>Tools &amp; Technologies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728980" y="1971675"/>
            <a:ext cx="5657850" cy="3924300"/>
          </a:xfrm>
          <a:prstGeom prst="parallelogram">
            <a:avLst/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5079365" y="3228340"/>
            <a:ext cx="2033270" cy="1410335"/>
          </a:xfrm>
          <a:prstGeom prst="parallelogram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41265" y="3549015"/>
            <a:ext cx="201041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4400" i="1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</a:rPr>
              <a:t>Data</a:t>
            </a:r>
            <a:endParaRPr lang="en-US" altLang="zh-CN" sz="4400" i="1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642870" y="1819275"/>
            <a:ext cx="2619375" cy="419100"/>
          </a:xfrm>
          <a:prstGeom prst="roundRect">
            <a:avLst>
              <a:gd name="adj" fmla="val 50000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38145" y="1809750"/>
            <a:ext cx="20288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lang="en-US" sz="2000">
                <a:solidFill>
                  <a:schemeClr val="bg1"/>
                </a:soli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  <a:sym typeface="+mn-ea"/>
              </a:rPr>
              <a:t>Data Analysis</a:t>
            </a:r>
            <a:endParaRPr lang="en-US" sz="2000">
              <a:solidFill>
                <a:schemeClr val="bg1"/>
              </a:solidFill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48410" y="4326255"/>
            <a:ext cx="38309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Power BI → Dashboard design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42390" y="3760470"/>
            <a:ext cx="3919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Excel/CSV → Raw data source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78280" y="3228340"/>
            <a:ext cx="34639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DAX → KPI calculations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34" name="任意多边形 33"/>
          <p:cNvSpPr/>
          <p:nvPr/>
        </p:nvSpPr>
        <p:spPr>
          <a:xfrm>
            <a:off x="10952480" y="1854200"/>
            <a:ext cx="1250950" cy="5003800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970" h="7880">
                <a:moveTo>
                  <a:pt x="0" y="7880"/>
                </a:moveTo>
                <a:lnTo>
                  <a:pt x="1970" y="0"/>
                </a:lnTo>
                <a:lnTo>
                  <a:pt x="1970" y="7880"/>
                </a:lnTo>
                <a:lnTo>
                  <a:pt x="0" y="788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-9525" y="1466850"/>
            <a:ext cx="951230" cy="3804920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98" h="5992">
                <a:moveTo>
                  <a:pt x="0" y="0"/>
                </a:moveTo>
                <a:lnTo>
                  <a:pt x="1498" y="0"/>
                </a:lnTo>
                <a:lnTo>
                  <a:pt x="0" y="59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" name="文本框 26"/>
          <p:cNvSpPr txBox="1"/>
          <p:nvPr/>
        </p:nvSpPr>
        <p:spPr>
          <a:xfrm>
            <a:off x="1134745" y="4892040"/>
            <a:ext cx="38309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Power Query → Data cleaning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3" name="任意多边形 6"/>
          <p:cNvSpPr/>
          <p:nvPr/>
        </p:nvSpPr>
        <p:spPr>
          <a:xfrm>
            <a:off x="7044690" y="0"/>
            <a:ext cx="5147310" cy="6858000"/>
          </a:xfrm>
          <a:custGeom>
            <a:avLst/>
            <a:gdLst>
              <a:gd name="adj" fmla="val 30907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8106" h="10800">
                <a:moveTo>
                  <a:pt x="0" y="10800"/>
                </a:moveTo>
                <a:lnTo>
                  <a:pt x="3037" y="0"/>
                </a:lnTo>
                <a:lnTo>
                  <a:pt x="8106" y="0"/>
                </a:lnTo>
                <a:lnTo>
                  <a:pt x="8106" y="6117"/>
                </a:lnTo>
                <a:lnTo>
                  <a:pt x="6789" y="10800"/>
                </a:lnTo>
                <a:lnTo>
                  <a:pt x="0" y="1080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962660" y="612140"/>
            <a:ext cx="407733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rPr>
              <a:t>Business Takeaways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4" name="图片 3" descr="8041825_玻璃幕墙的现代办公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8645" y="4178300"/>
            <a:ext cx="2502535" cy="1668780"/>
          </a:xfrm>
          <a:prstGeom prst="parallelogram">
            <a:avLst>
              <a:gd name="adj" fmla="val 28742"/>
            </a:avLst>
          </a:prstGeom>
        </p:spPr>
      </p:pic>
      <p:pic>
        <p:nvPicPr>
          <p:cNvPr id="2" name="图片 1" descr="7897983_办公大楼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110" y="4178300"/>
            <a:ext cx="2491740" cy="1668780"/>
          </a:xfrm>
          <a:prstGeom prst="parallelogram">
            <a:avLst>
              <a:gd name="adj" fmla="val 29362"/>
            </a:avLst>
          </a:prstGeom>
        </p:spPr>
      </p:pic>
      <p:sp>
        <p:nvSpPr>
          <p:cNvPr id="5" name="平行四边形 4"/>
          <p:cNvSpPr/>
          <p:nvPr/>
        </p:nvSpPr>
        <p:spPr>
          <a:xfrm>
            <a:off x="767715" y="4178300"/>
            <a:ext cx="2373630" cy="1668780"/>
          </a:xfrm>
          <a:prstGeom prst="parallelogram">
            <a:avLst>
              <a:gd name="adj" fmla="val 28946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921250" y="4178300"/>
            <a:ext cx="2373630" cy="1668780"/>
          </a:xfrm>
          <a:prstGeom prst="parallelogram">
            <a:avLst>
              <a:gd name="adj" fmla="val 28571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9085580" y="4178300"/>
            <a:ext cx="2373630" cy="1668780"/>
          </a:xfrm>
          <a:prstGeom prst="parallelogram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12" name="图片 11" descr="333438303937363b333438313035353bb2fac6b7c4a3d0cd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5935" y="4365625"/>
            <a:ext cx="335915" cy="335915"/>
          </a:xfrm>
          <a:prstGeom prst="rect">
            <a:avLst/>
          </a:prstGeom>
        </p:spPr>
      </p:pic>
      <p:pic>
        <p:nvPicPr>
          <p:cNvPr id="13" name="图片 12" descr="333438303937363b333438313037333bcad0b3a1bebad5f9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0068560" y="4365625"/>
            <a:ext cx="335915" cy="335915"/>
          </a:xfrm>
          <a:prstGeom prst="rect">
            <a:avLst/>
          </a:prstGeom>
        </p:spPr>
      </p:pic>
      <p:pic>
        <p:nvPicPr>
          <p:cNvPr id="18" name="图片 17" descr="333438303937363b333438313037383bcafdbeddb7d6cef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896610" y="4358005"/>
            <a:ext cx="335915" cy="3359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46810" y="4772025"/>
            <a:ext cx="14484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rPr>
              <a:t>Business</a:t>
            </a:r>
            <a:endParaRPr lang="en-US" altLang="zh-CN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74310" y="4772025"/>
            <a:ext cx="14484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rPr>
              <a:t>Finance</a:t>
            </a:r>
            <a:endParaRPr lang="en-US" altLang="zh-CN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401810" y="4772025"/>
            <a:ext cx="17202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rPr>
              <a:t>Performance</a:t>
            </a:r>
            <a:endParaRPr lang="en-US" altLang="zh-CN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81405" y="2320925"/>
            <a:ext cx="34575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en-US" sz="2000">
                <a:gradFill>
                  <a:gsLst>
                    <a:gs pos="0">
                      <a:srgbClr val="01ABEF"/>
                    </a:gs>
                    <a:gs pos="100000">
                      <a:srgbClr val="284BFC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Europe &amp; USCA = top-performing markets</a:t>
            </a:r>
            <a:endParaRPr lang="en-US" altLang="en-US" sz="2000">
              <a:gradFill>
                <a:gsLst>
                  <a:gs pos="0">
                    <a:srgbClr val="01ABEF"/>
                  </a:gs>
                  <a:gs pos="100000">
                    <a:srgbClr val="284BFC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91710" y="2320925"/>
            <a:ext cx="20637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Consumer = biggest sales contributor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6938645" y="2613025"/>
            <a:ext cx="360045" cy="211455"/>
          </a:xfrm>
          <a:prstGeom prst="rightArrow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0" name="右箭头 39"/>
          <p:cNvSpPr/>
          <p:nvPr/>
        </p:nvSpPr>
        <p:spPr>
          <a:xfrm>
            <a:off x="9473565" y="2613025"/>
            <a:ext cx="360045" cy="211455"/>
          </a:xfrm>
          <a:prstGeom prst="rightArrow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1179195" y="3514725"/>
            <a:ext cx="495935" cy="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右箭头 38"/>
          <p:cNvSpPr/>
          <p:nvPr/>
        </p:nvSpPr>
        <p:spPr>
          <a:xfrm>
            <a:off x="4178935" y="2613025"/>
            <a:ext cx="360045" cy="211455"/>
          </a:xfrm>
          <a:prstGeom prst="rightArrow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6" name="文本框 24"/>
          <p:cNvSpPr txBox="1"/>
          <p:nvPr/>
        </p:nvSpPr>
        <p:spPr>
          <a:xfrm>
            <a:off x="7381875" y="2320925"/>
            <a:ext cx="20637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Few products driving losses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9" name="文本框 24"/>
          <p:cNvSpPr txBox="1"/>
          <p:nvPr/>
        </p:nvSpPr>
        <p:spPr>
          <a:xfrm>
            <a:off x="9861550" y="2320925"/>
            <a:ext cx="20637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Top customers = key profit drivers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平行四边形 4"/>
          <p:cNvSpPr/>
          <p:nvPr/>
        </p:nvSpPr>
        <p:spPr>
          <a:xfrm>
            <a:off x="2099310" y="2819400"/>
            <a:ext cx="2561590" cy="2752725"/>
          </a:xfrm>
          <a:prstGeom prst="parallelogram">
            <a:avLst>
              <a:gd name="adj" fmla="val 26945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4" name="图片 3" descr="7831815_摘要商业室内背景，蓝"/>
          <p:cNvPicPr>
            <a:picLocks noChangeAspect="1"/>
          </p:cNvPicPr>
          <p:nvPr/>
        </p:nvPicPr>
        <p:blipFill>
          <a:blip r:embed="rId1"/>
          <a:srcRect r="21169"/>
          <a:stretch>
            <a:fillRect/>
          </a:stretch>
        </p:blipFill>
        <p:spPr>
          <a:xfrm>
            <a:off x="728980" y="2115185"/>
            <a:ext cx="3960495" cy="3351530"/>
          </a:xfrm>
          <a:prstGeom prst="parallelogram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28980" y="482600"/>
            <a:ext cx="4205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rPr>
              <a:t>Strategic Recommendations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37150" y="1929765"/>
            <a:ext cx="34575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en-US" sz="2000">
                <a:gradFill>
                  <a:gsLst>
                    <a:gs pos="0">
                      <a:srgbClr val="01ABEF"/>
                    </a:gs>
                    <a:gs pos="100000">
                      <a:srgbClr val="284BFC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Customer retention via loyalty programs</a:t>
            </a:r>
            <a:endParaRPr lang="en-US" altLang="en-US" sz="2000">
              <a:gradFill>
                <a:gsLst>
                  <a:gs pos="0">
                    <a:srgbClr val="01ABEF"/>
                  </a:gs>
                  <a:gs pos="100000">
                    <a:srgbClr val="284BFC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37150" y="2668905"/>
            <a:ext cx="6459220" cy="8464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>
                <a:solidFill>
                  <a:schemeClr val="tx1"/>
                </a:solidFill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  <a:sym typeface="Roboto Light" panose="02000000000000000000" charset="0"/>
              </a:rPr>
              <a:t>Remove/optimize loss-making products</a:t>
            </a:r>
            <a:endParaRPr lang="en-US" altLang="en-US" sz="2000">
              <a:solidFill>
                <a:schemeClr val="tx1"/>
              </a:solidFill>
              <a:latin typeface="Roboto Light" panose="02000000000000000000" charset="0"/>
              <a:ea typeface="Roboto Light" panose="02000000000000000000" charset="0"/>
              <a:cs typeface="Roboto Light" panose="02000000000000000000" charset="0"/>
              <a:sym typeface="Roboto Light" panose="02000000000000000000" charset="0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289685" y="1929765"/>
            <a:ext cx="680085" cy="730885"/>
          </a:xfrm>
          <a:prstGeom prst="parallelogram">
            <a:avLst>
              <a:gd name="adj" fmla="val 26945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>
            <a:off x="5778500" y="346456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1" name="图片 4" descr="32313538333630393b32313538333730393bbed9cad6cce1ceca"/>
          <p:cNvGrpSpPr/>
          <p:nvPr>
            <p:custDataLst>
              <p:tags r:id="rId3"/>
            </p:custDataLst>
          </p:nvPr>
        </p:nvGrpSpPr>
        <p:grpSpPr>
          <a:xfrm rot="0">
            <a:off x="6000115" y="3653790"/>
            <a:ext cx="213360" cy="275590"/>
            <a:chOff x="3621292" y="297180"/>
            <a:chExt cx="710155" cy="914399"/>
          </a:xfrm>
          <a:solidFill>
            <a:schemeClr val="bg1"/>
          </a:solidFill>
        </p:grpSpPr>
        <p:sp>
          <p:nvSpPr>
            <p:cNvPr id="32" name="任意多边形: 形状 31"/>
            <p:cNvSpPr/>
            <p:nvPr>
              <p:custDataLst>
                <p:tags r:id="rId4"/>
              </p:custDataLst>
            </p:nvPr>
          </p:nvSpPr>
          <p:spPr>
            <a:xfrm>
              <a:off x="3887133" y="297180"/>
              <a:ext cx="194535" cy="365865"/>
            </a:xfrm>
            <a:custGeom>
              <a:avLst/>
              <a:gdLst>
                <a:gd name="connsiteX0" fmla="*/ 169661 w 194535"/>
                <a:gd name="connsiteY0" fmla="*/ 365674 h 365865"/>
                <a:gd name="connsiteX1" fmla="*/ 145173 w 194535"/>
                <a:gd name="connsiteY1" fmla="*/ 341186 h 365865"/>
                <a:gd name="connsiteX2" fmla="*/ 145173 w 194535"/>
                <a:gd name="connsiteY2" fmla="*/ 97937 h 365865"/>
                <a:gd name="connsiteX3" fmla="*/ 101010 w 194535"/>
                <a:gd name="connsiteY3" fmla="*/ 49160 h 365865"/>
                <a:gd name="connsiteX4" fmla="*/ 48159 w 194535"/>
                <a:gd name="connsiteY4" fmla="*/ 88356 h 365865"/>
                <a:gd name="connsiteX5" fmla="*/ 19386 w 194535"/>
                <a:gd name="connsiteY5" fmla="*/ 107661 h 365865"/>
                <a:gd name="connsiteX6" fmla="*/ 81 w 194535"/>
                <a:gd name="connsiteY6" fmla="*/ 78887 h 365865"/>
                <a:gd name="connsiteX7" fmla="*/ 105766 w 194535"/>
                <a:gd name="connsiteY7" fmla="*/ 282 h 365865"/>
                <a:gd name="connsiteX8" fmla="*/ 194149 w 194535"/>
                <a:gd name="connsiteY8" fmla="*/ 97937 h 365865"/>
                <a:gd name="connsiteX9" fmla="*/ 194149 w 194535"/>
                <a:gd name="connsiteY9" fmla="*/ 341186 h 365865"/>
                <a:gd name="connsiteX10" fmla="*/ 169661 w 194535"/>
                <a:gd name="connsiteY10" fmla="*/ 365674 h 3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535" h="365865">
                  <a:moveTo>
                    <a:pt x="169661" y="365674"/>
                  </a:moveTo>
                  <a:cubicBezTo>
                    <a:pt x="156137" y="365674"/>
                    <a:pt x="145173" y="354710"/>
                    <a:pt x="145173" y="341186"/>
                  </a:cubicBezTo>
                  <a:lnTo>
                    <a:pt x="145173" y="97937"/>
                  </a:lnTo>
                  <a:cubicBezTo>
                    <a:pt x="145192" y="72738"/>
                    <a:pt x="126088" y="51636"/>
                    <a:pt x="101010" y="49160"/>
                  </a:cubicBezTo>
                  <a:cubicBezTo>
                    <a:pt x="75933" y="46684"/>
                    <a:pt x="53069" y="63640"/>
                    <a:pt x="48159" y="88356"/>
                  </a:cubicBezTo>
                  <a:cubicBezTo>
                    <a:pt x="45544" y="101633"/>
                    <a:pt x="32662" y="110276"/>
                    <a:pt x="19386" y="107661"/>
                  </a:cubicBezTo>
                  <a:cubicBezTo>
                    <a:pt x="6109" y="105046"/>
                    <a:pt x="-2534" y="92164"/>
                    <a:pt x="81" y="78887"/>
                  </a:cubicBezTo>
                  <a:cubicBezTo>
                    <a:pt x="9806" y="29376"/>
                    <a:pt x="55551" y="-4647"/>
                    <a:pt x="105766" y="282"/>
                  </a:cubicBezTo>
                  <a:cubicBezTo>
                    <a:pt x="155981" y="5211"/>
                    <a:pt x="194237" y="47480"/>
                    <a:pt x="194149" y="97937"/>
                  </a:cubicBezTo>
                  <a:lnTo>
                    <a:pt x="194149" y="341186"/>
                  </a:lnTo>
                  <a:cubicBezTo>
                    <a:pt x="194149" y="354710"/>
                    <a:pt x="183186" y="365674"/>
                    <a:pt x="169661" y="36567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" name="任意多边形: 形状 32"/>
            <p:cNvSpPr/>
            <p:nvPr>
              <p:custDataLst>
                <p:tags r:id="rId5"/>
              </p:custDataLst>
            </p:nvPr>
          </p:nvSpPr>
          <p:spPr>
            <a:xfrm>
              <a:off x="3760874" y="334080"/>
              <a:ext cx="195915" cy="373043"/>
            </a:xfrm>
            <a:custGeom>
              <a:avLst/>
              <a:gdLst>
                <a:gd name="connsiteX0" fmla="*/ 24190 w 195915"/>
                <a:gd name="connsiteY0" fmla="*/ 372824 h 373043"/>
                <a:gd name="connsiteX1" fmla="*/ -298 w 195915"/>
                <a:gd name="connsiteY1" fmla="*/ 348336 h 373043"/>
                <a:gd name="connsiteX2" fmla="*/ -298 w 195915"/>
                <a:gd name="connsiteY2" fmla="*/ 97741 h 373043"/>
                <a:gd name="connsiteX3" fmla="*/ 60166 w 195915"/>
                <a:gd name="connsiteY3" fmla="*/ 7241 h 373043"/>
                <a:gd name="connsiteX4" fmla="*/ 166915 w 195915"/>
                <a:gd name="connsiteY4" fmla="*/ 28470 h 373043"/>
                <a:gd name="connsiteX5" fmla="*/ 168068 w 195915"/>
                <a:gd name="connsiteY5" fmla="*/ 29653 h 373043"/>
                <a:gd name="connsiteX6" fmla="*/ 195617 w 195915"/>
                <a:gd name="connsiteY6" fmla="*/ 97741 h 373043"/>
                <a:gd name="connsiteX7" fmla="*/ 195617 w 195915"/>
                <a:gd name="connsiteY7" fmla="*/ 326296 h 373043"/>
                <a:gd name="connsiteX8" fmla="*/ 171129 w 195915"/>
                <a:gd name="connsiteY8" fmla="*/ 350784 h 373043"/>
                <a:gd name="connsiteX9" fmla="*/ 146641 w 195915"/>
                <a:gd name="connsiteY9" fmla="*/ 326296 h 373043"/>
                <a:gd name="connsiteX10" fmla="*/ 146641 w 195915"/>
                <a:gd name="connsiteY10" fmla="*/ 97741 h 373043"/>
                <a:gd name="connsiteX11" fmla="*/ 132877 w 195915"/>
                <a:gd name="connsiteY11" fmla="*/ 63702 h 373043"/>
                <a:gd name="connsiteX12" fmla="*/ 132295 w 195915"/>
                <a:gd name="connsiteY12" fmla="*/ 63110 h 373043"/>
                <a:gd name="connsiteX13" fmla="*/ 78914 w 195915"/>
                <a:gd name="connsiteY13" fmla="*/ 52483 h 373043"/>
                <a:gd name="connsiteX14" fmla="*/ 48679 w 195915"/>
                <a:gd name="connsiteY14" fmla="*/ 97741 h 373043"/>
                <a:gd name="connsiteX15" fmla="*/ 48679 w 195915"/>
                <a:gd name="connsiteY15" fmla="*/ 348336 h 373043"/>
                <a:gd name="connsiteX16" fmla="*/ 24190 w 195915"/>
                <a:gd name="connsiteY16" fmla="*/ 372824 h 37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915" h="373043">
                  <a:moveTo>
                    <a:pt x="24190" y="372824"/>
                  </a:moveTo>
                  <a:cubicBezTo>
                    <a:pt x="10666" y="372824"/>
                    <a:pt x="-298" y="361860"/>
                    <a:pt x="-298" y="348336"/>
                  </a:cubicBezTo>
                  <a:lnTo>
                    <a:pt x="-298" y="97741"/>
                  </a:lnTo>
                  <a:cubicBezTo>
                    <a:pt x="-300" y="58122"/>
                    <a:pt x="23564" y="22403"/>
                    <a:pt x="60166" y="7241"/>
                  </a:cubicBezTo>
                  <a:cubicBezTo>
                    <a:pt x="96768" y="-7923"/>
                    <a:pt x="138900" y="456"/>
                    <a:pt x="166915" y="28470"/>
                  </a:cubicBezTo>
                  <a:cubicBezTo>
                    <a:pt x="167303" y="28858"/>
                    <a:pt x="167691" y="29255"/>
                    <a:pt x="168068" y="29653"/>
                  </a:cubicBezTo>
                  <a:cubicBezTo>
                    <a:pt x="185775" y="47891"/>
                    <a:pt x="195660" y="72322"/>
                    <a:pt x="195617" y="97741"/>
                  </a:cubicBezTo>
                  <a:lnTo>
                    <a:pt x="195617" y="326296"/>
                  </a:lnTo>
                  <a:cubicBezTo>
                    <a:pt x="195617" y="339821"/>
                    <a:pt x="184654" y="350784"/>
                    <a:pt x="171129" y="350784"/>
                  </a:cubicBezTo>
                  <a:cubicBezTo>
                    <a:pt x="157605" y="350784"/>
                    <a:pt x="146641" y="339821"/>
                    <a:pt x="146641" y="326296"/>
                  </a:cubicBezTo>
                  <a:lnTo>
                    <a:pt x="146641" y="97741"/>
                  </a:lnTo>
                  <a:cubicBezTo>
                    <a:pt x="146663" y="85034"/>
                    <a:pt x="141724" y="72822"/>
                    <a:pt x="132877" y="63702"/>
                  </a:cubicBezTo>
                  <a:lnTo>
                    <a:pt x="132295" y="63110"/>
                  </a:lnTo>
                  <a:cubicBezTo>
                    <a:pt x="118289" y="49097"/>
                    <a:pt x="97220" y="44902"/>
                    <a:pt x="78914" y="52483"/>
                  </a:cubicBezTo>
                  <a:cubicBezTo>
                    <a:pt x="60609" y="60065"/>
                    <a:pt x="48675" y="77928"/>
                    <a:pt x="48679" y="97741"/>
                  </a:cubicBezTo>
                  <a:lnTo>
                    <a:pt x="48679" y="348336"/>
                  </a:lnTo>
                  <a:cubicBezTo>
                    <a:pt x="48679" y="361860"/>
                    <a:pt x="37715" y="372824"/>
                    <a:pt x="24190" y="37282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6"/>
              </p:custDataLst>
            </p:nvPr>
          </p:nvSpPr>
          <p:spPr>
            <a:xfrm>
              <a:off x="4031435" y="334090"/>
              <a:ext cx="175122" cy="373034"/>
            </a:xfrm>
            <a:custGeom>
              <a:avLst/>
              <a:gdLst>
                <a:gd name="connsiteX0" fmla="*/ 150154 w 175122"/>
                <a:gd name="connsiteY0" fmla="*/ 372814 h 373034"/>
                <a:gd name="connsiteX1" fmla="*/ 125666 w 175122"/>
                <a:gd name="connsiteY1" fmla="*/ 348326 h 373034"/>
                <a:gd name="connsiteX2" fmla="*/ 125666 w 175122"/>
                <a:gd name="connsiteY2" fmla="*/ 97731 h 373034"/>
                <a:gd name="connsiteX3" fmla="*/ 95042 w 175122"/>
                <a:gd name="connsiteY3" fmla="*/ 52325 h 373034"/>
                <a:gd name="connsiteX4" fmla="*/ 41468 w 175122"/>
                <a:gd name="connsiteY4" fmla="*/ 63702 h 373034"/>
                <a:gd name="connsiteX5" fmla="*/ 6989 w 175122"/>
                <a:gd name="connsiteY5" fmla="*/ 64138 h 373034"/>
                <a:gd name="connsiteX6" fmla="*/ 6256 w 175122"/>
                <a:gd name="connsiteY6" fmla="*/ 29664 h 373034"/>
                <a:gd name="connsiteX7" fmla="*/ 113400 w 175122"/>
                <a:gd name="connsiteY7" fmla="*/ 6922 h 373034"/>
                <a:gd name="connsiteX8" fmla="*/ 174642 w 175122"/>
                <a:gd name="connsiteY8" fmla="*/ 97731 h 373034"/>
                <a:gd name="connsiteX9" fmla="*/ 174642 w 175122"/>
                <a:gd name="connsiteY9" fmla="*/ 348326 h 373034"/>
                <a:gd name="connsiteX10" fmla="*/ 150154 w 175122"/>
                <a:gd name="connsiteY10" fmla="*/ 372814 h 37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22" h="373034">
                  <a:moveTo>
                    <a:pt x="150154" y="372814"/>
                  </a:moveTo>
                  <a:cubicBezTo>
                    <a:pt x="136630" y="372814"/>
                    <a:pt x="125666" y="361850"/>
                    <a:pt x="125666" y="348326"/>
                  </a:cubicBezTo>
                  <a:lnTo>
                    <a:pt x="125666" y="97731"/>
                  </a:lnTo>
                  <a:cubicBezTo>
                    <a:pt x="125665" y="77769"/>
                    <a:pt x="113549" y="59805"/>
                    <a:pt x="95042" y="52325"/>
                  </a:cubicBezTo>
                  <a:cubicBezTo>
                    <a:pt x="76534" y="44845"/>
                    <a:pt x="55338" y="49346"/>
                    <a:pt x="41468" y="63702"/>
                  </a:cubicBezTo>
                  <a:cubicBezTo>
                    <a:pt x="32042" y="73287"/>
                    <a:pt x="16653" y="73481"/>
                    <a:pt x="6989" y="64138"/>
                  </a:cubicBezTo>
                  <a:cubicBezTo>
                    <a:pt x="-2676" y="54796"/>
                    <a:pt x="-3004" y="39409"/>
                    <a:pt x="6256" y="29664"/>
                  </a:cubicBezTo>
                  <a:cubicBezTo>
                    <a:pt x="33999" y="958"/>
                    <a:pt x="76388" y="-8039"/>
                    <a:pt x="113400" y="6922"/>
                  </a:cubicBezTo>
                  <a:cubicBezTo>
                    <a:pt x="150411" y="21883"/>
                    <a:pt x="174640" y="57809"/>
                    <a:pt x="174642" y="97731"/>
                  </a:cubicBezTo>
                  <a:lnTo>
                    <a:pt x="174642" y="348326"/>
                  </a:lnTo>
                  <a:cubicBezTo>
                    <a:pt x="174642" y="361850"/>
                    <a:pt x="163679" y="372814"/>
                    <a:pt x="150154" y="37281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7"/>
              </p:custDataLst>
            </p:nvPr>
          </p:nvSpPr>
          <p:spPr>
            <a:xfrm>
              <a:off x="3621292" y="414894"/>
              <a:ext cx="710155" cy="674244"/>
            </a:xfrm>
            <a:custGeom>
              <a:avLst/>
              <a:gdLst>
                <a:gd name="connsiteX0" fmla="*/ 450201 w 710155"/>
                <a:gd name="connsiteY0" fmla="*/ 673862 h 674244"/>
                <a:gd name="connsiteX1" fmla="*/ 296130 w 710155"/>
                <a:gd name="connsiteY1" fmla="*/ 673862 h 674244"/>
                <a:gd name="connsiteX2" fmla="*/ -380 w 710155"/>
                <a:gd name="connsiteY2" fmla="*/ 377321 h 674244"/>
                <a:gd name="connsiteX3" fmla="*/ -380 w 710155"/>
                <a:gd name="connsiteY3" fmla="*/ 326131 h 674244"/>
                <a:gd name="connsiteX4" fmla="*/ 82880 w 710155"/>
                <a:gd name="connsiteY4" fmla="*/ 242871 h 674244"/>
                <a:gd name="connsiteX5" fmla="*/ 206830 w 710155"/>
                <a:gd name="connsiteY5" fmla="*/ 242871 h 674244"/>
                <a:gd name="connsiteX6" fmla="*/ 305711 w 710155"/>
                <a:gd name="connsiteY6" fmla="*/ 339712 h 674244"/>
                <a:gd name="connsiteX7" fmla="*/ 277418 w 710155"/>
                <a:gd name="connsiteY7" fmla="*/ 409695 h 674244"/>
                <a:gd name="connsiteX8" fmla="*/ 207759 w 710155"/>
                <a:gd name="connsiteY8" fmla="*/ 438776 h 674244"/>
                <a:gd name="connsiteX9" fmla="*/ 156344 w 710155"/>
                <a:gd name="connsiteY9" fmla="*/ 438776 h 674244"/>
                <a:gd name="connsiteX10" fmla="*/ 131856 w 710155"/>
                <a:gd name="connsiteY10" fmla="*/ 414288 h 674244"/>
                <a:gd name="connsiteX11" fmla="*/ 156344 w 710155"/>
                <a:gd name="connsiteY11" fmla="*/ 389800 h 674244"/>
                <a:gd name="connsiteX12" fmla="*/ 207769 w 710155"/>
                <a:gd name="connsiteY12" fmla="*/ 389800 h 674244"/>
                <a:gd name="connsiteX13" fmla="*/ 242600 w 710155"/>
                <a:gd name="connsiteY13" fmla="*/ 375257 h 674244"/>
                <a:gd name="connsiteX14" fmla="*/ 256745 w 710155"/>
                <a:gd name="connsiteY14" fmla="*/ 340263 h 674244"/>
                <a:gd name="connsiteX15" fmla="*/ 206830 w 710155"/>
                <a:gd name="connsiteY15" fmla="*/ 291848 h 674244"/>
                <a:gd name="connsiteX16" fmla="*/ 82880 w 710155"/>
                <a:gd name="connsiteY16" fmla="*/ 291848 h 674244"/>
                <a:gd name="connsiteX17" fmla="*/ 48596 w 710155"/>
                <a:gd name="connsiteY17" fmla="*/ 326131 h 674244"/>
                <a:gd name="connsiteX18" fmla="*/ 48596 w 710155"/>
                <a:gd name="connsiteY18" fmla="*/ 377321 h 674244"/>
                <a:gd name="connsiteX19" fmla="*/ 296161 w 710155"/>
                <a:gd name="connsiteY19" fmla="*/ 624886 h 674244"/>
                <a:gd name="connsiteX20" fmla="*/ 450232 w 710155"/>
                <a:gd name="connsiteY20" fmla="*/ 624886 h 674244"/>
                <a:gd name="connsiteX21" fmla="*/ 660799 w 710155"/>
                <a:gd name="connsiteY21" fmla="*/ 414288 h 674244"/>
                <a:gd name="connsiteX22" fmla="*/ 660799 w 710155"/>
                <a:gd name="connsiteY22" fmla="*/ 97575 h 674244"/>
                <a:gd name="connsiteX23" fmla="*/ 630792 w 710155"/>
                <a:gd name="connsiteY23" fmla="*/ 52420 h 674244"/>
                <a:gd name="connsiteX24" fmla="*/ 577540 w 710155"/>
                <a:gd name="connsiteY24" fmla="*/ 62598 h 674244"/>
                <a:gd name="connsiteX25" fmla="*/ 542909 w 710155"/>
                <a:gd name="connsiteY25" fmla="*/ 62251 h 674244"/>
                <a:gd name="connsiteX26" fmla="*/ 543256 w 710155"/>
                <a:gd name="connsiteY26" fmla="*/ 27621 h 674244"/>
                <a:gd name="connsiteX27" fmla="*/ 649761 w 710155"/>
                <a:gd name="connsiteY27" fmla="*/ 7266 h 674244"/>
                <a:gd name="connsiteX28" fmla="*/ 709775 w 710155"/>
                <a:gd name="connsiteY28" fmla="*/ 97575 h 674244"/>
                <a:gd name="connsiteX29" fmla="*/ 709775 w 710155"/>
                <a:gd name="connsiteY29" fmla="*/ 414288 h 674244"/>
                <a:gd name="connsiteX30" fmla="*/ 450201 w 710155"/>
                <a:gd name="connsiteY30" fmla="*/ 673862 h 67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0155" h="674244">
                  <a:moveTo>
                    <a:pt x="450201" y="673862"/>
                  </a:moveTo>
                  <a:lnTo>
                    <a:pt x="296130" y="673862"/>
                  </a:lnTo>
                  <a:cubicBezTo>
                    <a:pt x="132365" y="673851"/>
                    <a:pt x="-386" y="541087"/>
                    <a:pt x="-380" y="377321"/>
                  </a:cubicBezTo>
                  <a:lnTo>
                    <a:pt x="-380" y="326131"/>
                  </a:lnTo>
                  <a:cubicBezTo>
                    <a:pt x="-324" y="280171"/>
                    <a:pt x="36919" y="242928"/>
                    <a:pt x="82880" y="242871"/>
                  </a:cubicBezTo>
                  <a:lnTo>
                    <a:pt x="206830" y="242871"/>
                  </a:lnTo>
                  <a:cubicBezTo>
                    <a:pt x="260765" y="242871"/>
                    <a:pt x="305119" y="286317"/>
                    <a:pt x="305711" y="339712"/>
                  </a:cubicBezTo>
                  <a:cubicBezTo>
                    <a:pt x="306008" y="365882"/>
                    <a:pt x="295820" y="391084"/>
                    <a:pt x="277418" y="409695"/>
                  </a:cubicBezTo>
                  <a:cubicBezTo>
                    <a:pt x="259016" y="428306"/>
                    <a:pt x="233931" y="438778"/>
                    <a:pt x="207759" y="438776"/>
                  </a:cubicBezTo>
                  <a:lnTo>
                    <a:pt x="156344" y="438776"/>
                  </a:lnTo>
                  <a:cubicBezTo>
                    <a:pt x="142819" y="438776"/>
                    <a:pt x="131856" y="427813"/>
                    <a:pt x="131856" y="414288"/>
                  </a:cubicBezTo>
                  <a:cubicBezTo>
                    <a:pt x="131856" y="400764"/>
                    <a:pt x="142819" y="389800"/>
                    <a:pt x="156344" y="389800"/>
                  </a:cubicBezTo>
                  <a:lnTo>
                    <a:pt x="207769" y="389800"/>
                  </a:lnTo>
                  <a:cubicBezTo>
                    <a:pt x="220856" y="389801"/>
                    <a:pt x="233399" y="384564"/>
                    <a:pt x="242600" y="375257"/>
                  </a:cubicBezTo>
                  <a:cubicBezTo>
                    <a:pt x="251802" y="365951"/>
                    <a:pt x="256895" y="353349"/>
                    <a:pt x="256745" y="340263"/>
                  </a:cubicBezTo>
                  <a:cubicBezTo>
                    <a:pt x="256449" y="313560"/>
                    <a:pt x="234053" y="291848"/>
                    <a:pt x="206830" y="291848"/>
                  </a:cubicBezTo>
                  <a:lnTo>
                    <a:pt x="82880" y="291848"/>
                  </a:lnTo>
                  <a:cubicBezTo>
                    <a:pt x="63952" y="291865"/>
                    <a:pt x="48614" y="307204"/>
                    <a:pt x="48596" y="326131"/>
                  </a:cubicBezTo>
                  <a:lnTo>
                    <a:pt x="48596" y="377321"/>
                  </a:lnTo>
                  <a:cubicBezTo>
                    <a:pt x="48602" y="514046"/>
                    <a:pt x="159437" y="624880"/>
                    <a:pt x="296161" y="624886"/>
                  </a:cubicBezTo>
                  <a:lnTo>
                    <a:pt x="450232" y="624886"/>
                  </a:lnTo>
                  <a:cubicBezTo>
                    <a:pt x="566326" y="624886"/>
                    <a:pt x="660799" y="530413"/>
                    <a:pt x="660799" y="414288"/>
                  </a:cubicBezTo>
                  <a:lnTo>
                    <a:pt x="660799" y="97575"/>
                  </a:lnTo>
                  <a:cubicBezTo>
                    <a:pt x="660799" y="77855"/>
                    <a:pt x="648972" y="60058"/>
                    <a:pt x="630792" y="52420"/>
                  </a:cubicBezTo>
                  <a:cubicBezTo>
                    <a:pt x="612611" y="44783"/>
                    <a:pt x="591622" y="48794"/>
                    <a:pt x="577540" y="62598"/>
                  </a:cubicBezTo>
                  <a:cubicBezTo>
                    <a:pt x="567881" y="72065"/>
                    <a:pt x="552376" y="71910"/>
                    <a:pt x="542909" y="62251"/>
                  </a:cubicBezTo>
                  <a:cubicBezTo>
                    <a:pt x="533443" y="52593"/>
                    <a:pt x="533598" y="37088"/>
                    <a:pt x="543256" y="27621"/>
                  </a:cubicBezTo>
                  <a:cubicBezTo>
                    <a:pt x="571423" y="13"/>
                    <a:pt x="613399" y="-8010"/>
                    <a:pt x="649761" y="7266"/>
                  </a:cubicBezTo>
                  <a:cubicBezTo>
                    <a:pt x="686123" y="22542"/>
                    <a:pt x="709776" y="58135"/>
                    <a:pt x="709775" y="97575"/>
                  </a:cubicBezTo>
                  <a:lnTo>
                    <a:pt x="709775" y="414288"/>
                  </a:lnTo>
                  <a:cubicBezTo>
                    <a:pt x="709782" y="557650"/>
                    <a:pt x="593563" y="673868"/>
                    <a:pt x="450201" y="67386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8"/>
              </p:custDataLst>
            </p:nvPr>
          </p:nvSpPr>
          <p:spPr>
            <a:xfrm>
              <a:off x="3776383" y="1038969"/>
              <a:ext cx="448948" cy="172610"/>
            </a:xfrm>
            <a:custGeom>
              <a:avLst/>
              <a:gdLst>
                <a:gd name="connsiteX0" fmla="*/ 399575 w 448948"/>
                <a:gd name="connsiteY0" fmla="*/ 27712 h 172610"/>
                <a:gd name="connsiteX1" fmla="*/ 399575 w 448948"/>
                <a:gd name="connsiteY1" fmla="*/ 106665 h 172610"/>
                <a:gd name="connsiteX2" fmla="*/ 383250 w 448948"/>
                <a:gd name="connsiteY2" fmla="*/ 122991 h 172610"/>
                <a:gd name="connsiteX3" fmla="*/ 64905 w 448948"/>
                <a:gd name="connsiteY3" fmla="*/ 122991 h 172610"/>
                <a:gd name="connsiteX4" fmla="*/ 48579 w 448948"/>
                <a:gd name="connsiteY4" fmla="*/ 106665 h 172610"/>
                <a:gd name="connsiteX5" fmla="*/ 48579 w 448948"/>
                <a:gd name="connsiteY5" fmla="*/ 34762 h 172610"/>
                <a:gd name="connsiteX6" fmla="*/ -397 w 448948"/>
                <a:gd name="connsiteY6" fmla="*/ 13611 h 172610"/>
                <a:gd name="connsiteX7" fmla="*/ -397 w 448948"/>
                <a:gd name="connsiteY7" fmla="*/ 106665 h 172610"/>
                <a:gd name="connsiteX8" fmla="*/ 64905 w 448948"/>
                <a:gd name="connsiteY8" fmla="*/ 171967 h 172610"/>
                <a:gd name="connsiteX9" fmla="*/ 383250 w 448948"/>
                <a:gd name="connsiteY9" fmla="*/ 171967 h 172610"/>
                <a:gd name="connsiteX10" fmla="*/ 448552 w 448948"/>
                <a:gd name="connsiteY10" fmla="*/ 106665 h 172610"/>
                <a:gd name="connsiteX11" fmla="*/ 448552 w 448948"/>
                <a:gd name="connsiteY11" fmla="*/ -644 h 172610"/>
                <a:gd name="connsiteX12" fmla="*/ 399575 w 448948"/>
                <a:gd name="connsiteY12" fmla="*/ 27712 h 17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8948" h="172610">
                  <a:moveTo>
                    <a:pt x="399575" y="27712"/>
                  </a:moveTo>
                  <a:lnTo>
                    <a:pt x="399575" y="106665"/>
                  </a:lnTo>
                  <a:cubicBezTo>
                    <a:pt x="399575" y="115682"/>
                    <a:pt x="392267" y="122991"/>
                    <a:pt x="383250" y="122991"/>
                  </a:cubicBezTo>
                  <a:lnTo>
                    <a:pt x="64905" y="122991"/>
                  </a:lnTo>
                  <a:cubicBezTo>
                    <a:pt x="55888" y="122991"/>
                    <a:pt x="48579" y="115682"/>
                    <a:pt x="48579" y="106665"/>
                  </a:cubicBezTo>
                  <a:lnTo>
                    <a:pt x="48579" y="34762"/>
                  </a:lnTo>
                  <a:cubicBezTo>
                    <a:pt x="31650" y="29202"/>
                    <a:pt x="15258" y="22122"/>
                    <a:pt x="-397" y="13611"/>
                  </a:cubicBezTo>
                  <a:lnTo>
                    <a:pt x="-397" y="106665"/>
                  </a:lnTo>
                  <a:cubicBezTo>
                    <a:pt x="-357" y="142714"/>
                    <a:pt x="28856" y="171927"/>
                    <a:pt x="64905" y="171967"/>
                  </a:cubicBezTo>
                  <a:lnTo>
                    <a:pt x="383250" y="171967"/>
                  </a:lnTo>
                  <a:cubicBezTo>
                    <a:pt x="419299" y="171927"/>
                    <a:pt x="448512" y="142714"/>
                    <a:pt x="448552" y="106665"/>
                  </a:cubicBezTo>
                  <a:lnTo>
                    <a:pt x="448552" y="-644"/>
                  </a:lnTo>
                  <a:cubicBezTo>
                    <a:pt x="433317" y="10578"/>
                    <a:pt x="416893" y="20087"/>
                    <a:pt x="399575" y="2771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" name="椭圆 9"/>
          <p:cNvSpPr/>
          <p:nvPr>
            <p:custDataLst>
              <p:tags r:id="rId9"/>
            </p:custDataLst>
          </p:nvPr>
        </p:nvSpPr>
        <p:spPr>
          <a:xfrm>
            <a:off x="7978140" y="346456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67" name="图片 12" descr="32313538333630393b32313538333731393bcbd1cbf7bfceb3cc"/>
          <p:cNvGrpSpPr/>
          <p:nvPr>
            <p:custDataLst>
              <p:tags r:id="rId10"/>
            </p:custDataLst>
          </p:nvPr>
        </p:nvGrpSpPr>
        <p:grpSpPr>
          <a:xfrm rot="0">
            <a:off x="8185785" y="3662680"/>
            <a:ext cx="275590" cy="275590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>
              <p:custDataLst>
                <p:tags r:id="rId11"/>
              </p:custDataLst>
            </p:nvPr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9" name="任意多边形: 形状 68"/>
            <p:cNvSpPr/>
            <p:nvPr>
              <p:custDataLst>
                <p:tags r:id="rId12"/>
              </p:custDataLst>
            </p:nvPr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0" name="任意多边形: 形状 69"/>
            <p:cNvSpPr/>
            <p:nvPr>
              <p:custDataLst>
                <p:tags r:id="rId13"/>
              </p:custDataLst>
            </p:nvPr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1" name="任意多边形: 形状 70"/>
            <p:cNvSpPr/>
            <p:nvPr>
              <p:custDataLst>
                <p:tags r:id="rId14"/>
              </p:custDataLst>
            </p:nvPr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2" name="任意多边形: 形状 71"/>
            <p:cNvSpPr/>
            <p:nvPr>
              <p:custDataLst>
                <p:tags r:id="rId15"/>
              </p:custDataLst>
            </p:nvPr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3" name="任意多边形: 形状 72"/>
            <p:cNvSpPr/>
            <p:nvPr>
              <p:custDataLst>
                <p:tags r:id="rId16"/>
              </p:custDataLst>
            </p:nvPr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 dirty="0">
                <a:cs typeface="Poppins Medium" panose="00000600000000000000" charset="0"/>
              </a:endParaRPr>
            </a:p>
          </p:txBody>
        </p:sp>
      </p:grpSp>
      <p:sp>
        <p:nvSpPr>
          <p:cNvPr id="13" name="椭圆 12"/>
          <p:cNvSpPr/>
          <p:nvPr>
            <p:custDataLst>
              <p:tags r:id="rId17"/>
            </p:custDataLst>
          </p:nvPr>
        </p:nvSpPr>
        <p:spPr>
          <a:xfrm>
            <a:off x="10111105" y="346456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7" name="图片 5" descr="32313538333630393b32313538333731303bbdbbd7f7d2b5"/>
          <p:cNvGrpSpPr/>
          <p:nvPr>
            <p:custDataLst>
              <p:tags r:id="rId18"/>
            </p:custDataLst>
          </p:nvPr>
        </p:nvGrpSpPr>
        <p:grpSpPr>
          <a:xfrm rot="0">
            <a:off x="10320020" y="3679825"/>
            <a:ext cx="274320" cy="260350"/>
            <a:chOff x="4956174" y="321703"/>
            <a:chExt cx="914399" cy="865352"/>
          </a:xfrm>
          <a:solidFill>
            <a:schemeClr val="bg1"/>
          </a:solidFill>
        </p:grpSpPr>
        <p:sp>
          <p:nvSpPr>
            <p:cNvPr id="38" name="任意多边形: 形状 37"/>
            <p:cNvSpPr/>
            <p:nvPr>
              <p:custDataLst>
                <p:tags r:id="rId19"/>
              </p:custDataLst>
            </p:nvPr>
          </p:nvSpPr>
          <p:spPr>
            <a:xfrm>
              <a:off x="4956174" y="321703"/>
              <a:ext cx="914399" cy="865352"/>
            </a:xfrm>
            <a:custGeom>
              <a:avLst/>
              <a:gdLst>
                <a:gd name="connsiteX0" fmla="*/ 865029 w 914399"/>
                <a:gd name="connsiteY0" fmla="*/ 644594 h 865352"/>
                <a:gd name="connsiteX1" fmla="*/ 742565 w 914399"/>
                <a:gd name="connsiteY1" fmla="*/ 644594 h 865352"/>
                <a:gd name="connsiteX2" fmla="*/ 742565 w 914399"/>
                <a:gd name="connsiteY2" fmla="*/ 522130 h 865352"/>
                <a:gd name="connsiteX3" fmla="*/ 718542 w 914399"/>
                <a:gd name="connsiteY3" fmla="*/ 497637 h 865352"/>
                <a:gd name="connsiteX4" fmla="*/ 693580 w 914399"/>
                <a:gd name="connsiteY4" fmla="*/ 522681 h 865352"/>
                <a:gd name="connsiteX5" fmla="*/ 693580 w 914399"/>
                <a:gd name="connsiteY5" fmla="*/ 644594 h 865352"/>
                <a:gd name="connsiteX6" fmla="*/ 391705 w 914399"/>
                <a:gd name="connsiteY6" fmla="*/ 644594 h 865352"/>
                <a:gd name="connsiteX7" fmla="*/ 346802 w 914399"/>
                <a:gd name="connsiteY7" fmla="*/ 673536 h 865352"/>
                <a:gd name="connsiteX8" fmla="*/ 342526 w 914399"/>
                <a:gd name="connsiteY8" fmla="*/ 743861 h 865352"/>
                <a:gd name="connsiteX9" fmla="*/ 342444 w 914399"/>
                <a:gd name="connsiteY9" fmla="*/ 757975 h 865352"/>
                <a:gd name="connsiteX10" fmla="*/ 250382 w 914399"/>
                <a:gd name="connsiteY10" fmla="*/ 807522 h 865352"/>
                <a:gd name="connsiteX11" fmla="*/ 220052 w 914399"/>
                <a:gd name="connsiteY11" fmla="*/ 732605 h 865352"/>
                <a:gd name="connsiteX12" fmla="*/ 220052 w 914399"/>
                <a:gd name="connsiteY12" fmla="*/ 192273 h 865352"/>
                <a:gd name="connsiteX13" fmla="*/ 201519 w 914399"/>
                <a:gd name="connsiteY13" fmla="*/ 48602 h 865352"/>
                <a:gd name="connsiteX14" fmla="*/ 632348 w 914399"/>
                <a:gd name="connsiteY14" fmla="*/ 48602 h 865352"/>
                <a:gd name="connsiteX15" fmla="*/ 693580 w 914399"/>
                <a:gd name="connsiteY15" fmla="*/ 109834 h 865352"/>
                <a:gd name="connsiteX16" fmla="*/ 700922 w 914399"/>
                <a:gd name="connsiteY16" fmla="*/ 127325 h 865352"/>
                <a:gd name="connsiteX17" fmla="*/ 718552 w 914399"/>
                <a:gd name="connsiteY17" fmla="*/ 134327 h 865352"/>
                <a:gd name="connsiteX18" fmla="*/ 742555 w 914399"/>
                <a:gd name="connsiteY18" fmla="*/ 108721 h 865352"/>
                <a:gd name="connsiteX19" fmla="*/ 632348 w 914399"/>
                <a:gd name="connsiteY19" fmla="*/ -384 h 865352"/>
                <a:gd name="connsiteX20" fmla="*/ 108987 w 914399"/>
                <a:gd name="connsiteY20" fmla="*/ -384 h 865352"/>
                <a:gd name="connsiteX21" fmla="*/ -384 w 914399"/>
                <a:gd name="connsiteY21" fmla="*/ 111079 h 865352"/>
                <a:gd name="connsiteX22" fmla="*/ -384 w 914399"/>
                <a:gd name="connsiteY22" fmla="*/ 277201 h 865352"/>
                <a:gd name="connsiteX23" fmla="*/ 48602 w 914399"/>
                <a:gd name="connsiteY23" fmla="*/ 326187 h 865352"/>
                <a:gd name="connsiteX24" fmla="*/ 171066 w 914399"/>
                <a:gd name="connsiteY24" fmla="*/ 326187 h 865352"/>
                <a:gd name="connsiteX25" fmla="*/ 171066 w 914399"/>
                <a:gd name="connsiteY25" fmla="*/ 747607 h 865352"/>
                <a:gd name="connsiteX26" fmla="*/ 281284 w 914399"/>
                <a:gd name="connsiteY26" fmla="*/ 864968 h 865352"/>
                <a:gd name="connsiteX27" fmla="*/ 803797 w 914399"/>
                <a:gd name="connsiteY27" fmla="*/ 864968 h 865352"/>
                <a:gd name="connsiteX28" fmla="*/ 914015 w 914399"/>
                <a:gd name="connsiteY28" fmla="*/ 754812 h 865352"/>
                <a:gd name="connsiteX29" fmla="*/ 914015 w 914399"/>
                <a:gd name="connsiteY29" fmla="*/ 693580 h 865352"/>
                <a:gd name="connsiteX30" fmla="*/ 865029 w 914399"/>
                <a:gd name="connsiteY30" fmla="*/ 644594 h 865352"/>
                <a:gd name="connsiteX31" fmla="*/ 48602 w 914399"/>
                <a:gd name="connsiteY31" fmla="*/ 277201 h 865352"/>
                <a:gd name="connsiteX32" fmla="*/ 48602 w 914399"/>
                <a:gd name="connsiteY32" fmla="*/ 144940 h 865352"/>
                <a:gd name="connsiteX33" fmla="*/ 50255 w 914399"/>
                <a:gd name="connsiteY33" fmla="*/ 95659 h 865352"/>
                <a:gd name="connsiteX34" fmla="*/ 100996 w 914399"/>
                <a:gd name="connsiteY34" fmla="*/ 49234 h 865352"/>
                <a:gd name="connsiteX35" fmla="*/ 169780 w 914399"/>
                <a:gd name="connsiteY35" fmla="*/ 97955 h 865352"/>
                <a:gd name="connsiteX36" fmla="*/ 171066 w 914399"/>
                <a:gd name="connsiteY36" fmla="*/ 144685 h 865352"/>
                <a:gd name="connsiteX37" fmla="*/ 171066 w 914399"/>
                <a:gd name="connsiteY37" fmla="*/ 277201 h 865352"/>
                <a:gd name="connsiteX38" fmla="*/ 48602 w 914399"/>
                <a:gd name="connsiteY38" fmla="*/ 277201 h 865352"/>
                <a:gd name="connsiteX39" fmla="*/ 865029 w 914399"/>
                <a:gd name="connsiteY39" fmla="*/ 754812 h 865352"/>
                <a:gd name="connsiteX40" fmla="*/ 803797 w 914399"/>
                <a:gd name="connsiteY40" fmla="*/ 816044 h 865352"/>
                <a:gd name="connsiteX41" fmla="*/ 372887 w 914399"/>
                <a:gd name="connsiteY41" fmla="*/ 816044 h 865352"/>
                <a:gd name="connsiteX42" fmla="*/ 390726 w 914399"/>
                <a:gd name="connsiteY42" fmla="*/ 767844 h 865352"/>
                <a:gd name="connsiteX43" fmla="*/ 391501 w 914399"/>
                <a:gd name="connsiteY43" fmla="*/ 693580 h 865352"/>
                <a:gd name="connsiteX44" fmla="*/ 865029 w 914399"/>
                <a:gd name="connsiteY44" fmla="*/ 693580 h 865352"/>
                <a:gd name="connsiteX45" fmla="*/ 865029 w 914399"/>
                <a:gd name="connsiteY45" fmla="*/ 754812 h 86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14399" h="865352">
                  <a:moveTo>
                    <a:pt x="865029" y="644594"/>
                  </a:moveTo>
                  <a:lnTo>
                    <a:pt x="742565" y="644594"/>
                  </a:lnTo>
                  <a:lnTo>
                    <a:pt x="742565" y="522130"/>
                  </a:lnTo>
                  <a:cubicBezTo>
                    <a:pt x="742567" y="508784"/>
                    <a:pt x="731885" y="497893"/>
                    <a:pt x="718542" y="497637"/>
                  </a:cubicBezTo>
                  <a:cubicBezTo>
                    <a:pt x="704806" y="497382"/>
                    <a:pt x="693580" y="508955"/>
                    <a:pt x="693580" y="522681"/>
                  </a:cubicBezTo>
                  <a:lnTo>
                    <a:pt x="693580" y="644594"/>
                  </a:lnTo>
                  <a:lnTo>
                    <a:pt x="391705" y="644594"/>
                  </a:lnTo>
                  <a:cubicBezTo>
                    <a:pt x="375714" y="644043"/>
                    <a:pt x="355293" y="654116"/>
                    <a:pt x="346802" y="673536"/>
                  </a:cubicBezTo>
                  <a:cubicBezTo>
                    <a:pt x="339056" y="692845"/>
                    <a:pt x="343740" y="707949"/>
                    <a:pt x="342526" y="743861"/>
                  </a:cubicBezTo>
                  <a:cubicBezTo>
                    <a:pt x="342475" y="753934"/>
                    <a:pt x="342638" y="751301"/>
                    <a:pt x="342444" y="757975"/>
                  </a:cubicBezTo>
                  <a:cubicBezTo>
                    <a:pt x="342312" y="796521"/>
                    <a:pt x="294479" y="833383"/>
                    <a:pt x="250382" y="807522"/>
                  </a:cubicBezTo>
                  <a:cubicBezTo>
                    <a:pt x="210356" y="781713"/>
                    <a:pt x="221888" y="742473"/>
                    <a:pt x="220052" y="732605"/>
                  </a:cubicBezTo>
                  <a:lnTo>
                    <a:pt x="220052" y="192273"/>
                  </a:lnTo>
                  <a:cubicBezTo>
                    <a:pt x="217500" y="115814"/>
                    <a:pt x="229512" y="94730"/>
                    <a:pt x="201519" y="48602"/>
                  </a:cubicBezTo>
                  <a:lnTo>
                    <a:pt x="632348" y="48602"/>
                  </a:lnTo>
                  <a:cubicBezTo>
                    <a:pt x="666149" y="48641"/>
                    <a:pt x="693540" y="76033"/>
                    <a:pt x="693580" y="109834"/>
                  </a:cubicBezTo>
                  <a:cubicBezTo>
                    <a:pt x="693579" y="116413"/>
                    <a:pt x="696225" y="122717"/>
                    <a:pt x="700922" y="127325"/>
                  </a:cubicBezTo>
                  <a:cubicBezTo>
                    <a:pt x="705620" y="131932"/>
                    <a:pt x="711974" y="134455"/>
                    <a:pt x="718552" y="134327"/>
                  </a:cubicBezTo>
                  <a:cubicBezTo>
                    <a:pt x="732064" y="134061"/>
                    <a:pt x="742698" y="122233"/>
                    <a:pt x="742555" y="108721"/>
                  </a:cubicBezTo>
                  <a:cubicBezTo>
                    <a:pt x="741879" y="48317"/>
                    <a:pt x="692756" y="-315"/>
                    <a:pt x="632348" y="-384"/>
                  </a:cubicBezTo>
                  <a:lnTo>
                    <a:pt x="108987" y="-384"/>
                  </a:lnTo>
                  <a:cubicBezTo>
                    <a:pt x="48244" y="75"/>
                    <a:pt x="-384" y="50326"/>
                    <a:pt x="-384" y="111079"/>
                  </a:cubicBezTo>
                  <a:lnTo>
                    <a:pt x="-384" y="277201"/>
                  </a:lnTo>
                  <a:cubicBezTo>
                    <a:pt x="-384" y="304256"/>
                    <a:pt x="21548" y="326187"/>
                    <a:pt x="48602" y="326187"/>
                  </a:cubicBezTo>
                  <a:lnTo>
                    <a:pt x="171066" y="326187"/>
                  </a:lnTo>
                  <a:cubicBezTo>
                    <a:pt x="171066" y="326269"/>
                    <a:pt x="171066" y="695723"/>
                    <a:pt x="171066" y="747607"/>
                  </a:cubicBezTo>
                  <a:cubicBezTo>
                    <a:pt x="167749" y="784948"/>
                    <a:pt x="194538" y="862335"/>
                    <a:pt x="281284" y="864968"/>
                  </a:cubicBezTo>
                  <a:lnTo>
                    <a:pt x="803797" y="864968"/>
                  </a:lnTo>
                  <a:cubicBezTo>
                    <a:pt x="864645" y="864968"/>
                    <a:pt x="913981" y="815659"/>
                    <a:pt x="914015" y="754812"/>
                  </a:cubicBezTo>
                  <a:lnTo>
                    <a:pt x="914015" y="693580"/>
                  </a:lnTo>
                  <a:cubicBezTo>
                    <a:pt x="914015" y="666525"/>
                    <a:pt x="892084" y="644594"/>
                    <a:pt x="865029" y="644594"/>
                  </a:cubicBezTo>
                  <a:moveTo>
                    <a:pt x="48602" y="277201"/>
                  </a:moveTo>
                  <a:cubicBezTo>
                    <a:pt x="48602" y="277201"/>
                    <a:pt x="48602" y="194069"/>
                    <a:pt x="48602" y="144940"/>
                  </a:cubicBezTo>
                  <a:cubicBezTo>
                    <a:pt x="49357" y="112548"/>
                    <a:pt x="46785" y="118212"/>
                    <a:pt x="50255" y="95659"/>
                  </a:cubicBezTo>
                  <a:cubicBezTo>
                    <a:pt x="56088" y="71267"/>
                    <a:pt x="76183" y="52882"/>
                    <a:pt x="100996" y="49234"/>
                  </a:cubicBezTo>
                  <a:cubicBezTo>
                    <a:pt x="132388" y="43938"/>
                    <a:pt x="164198" y="66777"/>
                    <a:pt x="169780" y="97955"/>
                  </a:cubicBezTo>
                  <a:cubicBezTo>
                    <a:pt x="172576" y="119335"/>
                    <a:pt x="170423" y="113589"/>
                    <a:pt x="171066" y="144685"/>
                  </a:cubicBezTo>
                  <a:lnTo>
                    <a:pt x="171066" y="277201"/>
                  </a:lnTo>
                  <a:lnTo>
                    <a:pt x="48602" y="277201"/>
                  </a:lnTo>
                  <a:moveTo>
                    <a:pt x="865029" y="754812"/>
                  </a:moveTo>
                  <a:cubicBezTo>
                    <a:pt x="864990" y="788613"/>
                    <a:pt x="837598" y="816004"/>
                    <a:pt x="803797" y="816044"/>
                  </a:cubicBezTo>
                  <a:lnTo>
                    <a:pt x="372887" y="816044"/>
                  </a:lnTo>
                  <a:cubicBezTo>
                    <a:pt x="382559" y="801613"/>
                    <a:pt x="388673" y="785095"/>
                    <a:pt x="390726" y="767844"/>
                  </a:cubicBezTo>
                  <a:cubicBezTo>
                    <a:pt x="392185" y="759965"/>
                    <a:pt x="391256" y="702815"/>
                    <a:pt x="391501" y="693580"/>
                  </a:cubicBezTo>
                  <a:lnTo>
                    <a:pt x="865029" y="693580"/>
                  </a:lnTo>
                  <a:lnTo>
                    <a:pt x="865029" y="754812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9" name="任意多边形: 形状 38"/>
            <p:cNvSpPr/>
            <p:nvPr>
              <p:custDataLst>
                <p:tags r:id="rId20"/>
              </p:custDataLst>
            </p:nvPr>
          </p:nvSpPr>
          <p:spPr>
            <a:xfrm>
              <a:off x="5244677" y="359198"/>
              <a:ext cx="599134" cy="545846"/>
            </a:xfrm>
            <a:custGeom>
              <a:avLst/>
              <a:gdLst>
                <a:gd name="connsiteX0" fmla="*/ 553708 w 599134"/>
                <a:gd name="connsiteY0" fmla="*/ 2151 h 545846"/>
                <a:gd name="connsiteX1" fmla="*/ 19907 w 599134"/>
                <a:gd name="connsiteY1" fmla="*/ 218759 h 545846"/>
                <a:gd name="connsiteX2" fmla="*/ 16621 w 599134"/>
                <a:gd name="connsiteY2" fmla="*/ 277726 h 545846"/>
                <a:gd name="connsiteX3" fmla="*/ 209043 w 599134"/>
                <a:gd name="connsiteY3" fmla="*/ 382096 h 545846"/>
                <a:gd name="connsiteX4" fmla="*/ 209043 w 599134"/>
                <a:gd name="connsiteY4" fmla="*/ 512826 h 545846"/>
                <a:gd name="connsiteX5" fmla="*/ 265693 w 599134"/>
                <a:gd name="connsiteY5" fmla="*/ 534972 h 545846"/>
                <a:gd name="connsiteX6" fmla="*/ 340835 w 599134"/>
                <a:gd name="connsiteY6" fmla="*/ 453574 h 545846"/>
                <a:gd name="connsiteX7" fmla="*/ 473055 w 599134"/>
                <a:gd name="connsiteY7" fmla="*/ 525287 h 545846"/>
                <a:gd name="connsiteX8" fmla="*/ 502957 w 599134"/>
                <a:gd name="connsiteY8" fmla="*/ 525923 h 545846"/>
                <a:gd name="connsiteX9" fmla="*/ 520837 w 599134"/>
                <a:gd name="connsiteY9" fmla="*/ 501948 h 545846"/>
                <a:gd name="connsiteX10" fmla="*/ 598193 w 599134"/>
                <a:gd name="connsiteY10" fmla="*/ 37778 h 545846"/>
                <a:gd name="connsiteX11" fmla="*/ 553708 w 599134"/>
                <a:gd name="connsiteY11" fmla="*/ 2151 h 545846"/>
                <a:gd name="connsiteX12" fmla="*/ 473657 w 599134"/>
                <a:gd name="connsiteY12" fmla="*/ 87498 h 545846"/>
                <a:gd name="connsiteX13" fmla="*/ 225739 w 599134"/>
                <a:gd name="connsiteY13" fmla="*/ 335417 h 545846"/>
                <a:gd name="connsiteX14" fmla="*/ 70362 w 599134"/>
                <a:gd name="connsiteY14" fmla="*/ 251151 h 545846"/>
                <a:gd name="connsiteX15" fmla="*/ 473657 w 599134"/>
                <a:gd name="connsiteY15" fmla="*/ 87498 h 545846"/>
                <a:gd name="connsiteX16" fmla="*/ 258028 w 599134"/>
                <a:gd name="connsiteY16" fmla="*/ 471066 h 545846"/>
                <a:gd name="connsiteX17" fmla="*/ 258028 w 599134"/>
                <a:gd name="connsiteY17" fmla="*/ 408660 h 545846"/>
                <a:gd name="connsiteX18" fmla="*/ 296411 w 599134"/>
                <a:gd name="connsiteY18" fmla="*/ 429479 h 545846"/>
                <a:gd name="connsiteX19" fmla="*/ 258028 w 599134"/>
                <a:gd name="connsiteY19" fmla="*/ 471066 h 545846"/>
                <a:gd name="connsiteX20" fmla="*/ 476280 w 599134"/>
                <a:gd name="connsiteY20" fmla="*/ 471311 h 545846"/>
                <a:gd name="connsiteX21" fmla="*/ 270652 w 599134"/>
                <a:gd name="connsiteY21" fmla="*/ 359777 h 545846"/>
                <a:gd name="connsiteX22" fmla="*/ 539696 w 599134"/>
                <a:gd name="connsiteY22" fmla="*/ 90723 h 545846"/>
                <a:gd name="connsiteX23" fmla="*/ 476280 w 599134"/>
                <a:gd name="connsiteY23" fmla="*/ 471311 h 54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9134" h="545846">
                  <a:moveTo>
                    <a:pt x="553708" y="2151"/>
                  </a:moveTo>
                  <a:lnTo>
                    <a:pt x="19907" y="218759"/>
                  </a:lnTo>
                  <a:cubicBezTo>
                    <a:pt x="-5657" y="229138"/>
                    <a:pt x="-7647" y="264571"/>
                    <a:pt x="16621" y="277726"/>
                  </a:cubicBezTo>
                  <a:lnTo>
                    <a:pt x="209043" y="382096"/>
                  </a:lnTo>
                  <a:lnTo>
                    <a:pt x="209043" y="512826"/>
                  </a:lnTo>
                  <a:cubicBezTo>
                    <a:pt x="209043" y="542555"/>
                    <a:pt x="245537" y="556822"/>
                    <a:pt x="265693" y="534972"/>
                  </a:cubicBezTo>
                  <a:lnTo>
                    <a:pt x="340835" y="453574"/>
                  </a:lnTo>
                  <a:lnTo>
                    <a:pt x="473055" y="525287"/>
                  </a:lnTo>
                  <a:cubicBezTo>
                    <a:pt x="482334" y="530319"/>
                    <a:pt x="493473" y="530556"/>
                    <a:pt x="502957" y="525923"/>
                  </a:cubicBezTo>
                  <a:cubicBezTo>
                    <a:pt x="512442" y="521291"/>
                    <a:pt x="519102" y="512359"/>
                    <a:pt x="520837" y="501948"/>
                  </a:cubicBezTo>
                  <a:lnTo>
                    <a:pt x="598193" y="37778"/>
                  </a:lnTo>
                  <a:cubicBezTo>
                    <a:pt x="602398" y="12591"/>
                    <a:pt x="577364" y="-7452"/>
                    <a:pt x="553708" y="2151"/>
                  </a:cubicBezTo>
                  <a:moveTo>
                    <a:pt x="473657" y="87498"/>
                  </a:moveTo>
                  <a:lnTo>
                    <a:pt x="225739" y="335417"/>
                  </a:lnTo>
                  <a:lnTo>
                    <a:pt x="70362" y="251151"/>
                  </a:lnTo>
                  <a:lnTo>
                    <a:pt x="473657" y="87498"/>
                  </a:lnTo>
                  <a:moveTo>
                    <a:pt x="258028" y="471066"/>
                  </a:moveTo>
                  <a:lnTo>
                    <a:pt x="258028" y="408660"/>
                  </a:lnTo>
                  <a:lnTo>
                    <a:pt x="296411" y="429479"/>
                  </a:lnTo>
                  <a:lnTo>
                    <a:pt x="258028" y="471066"/>
                  </a:lnTo>
                  <a:moveTo>
                    <a:pt x="476280" y="471311"/>
                  </a:moveTo>
                  <a:lnTo>
                    <a:pt x="270652" y="359777"/>
                  </a:lnTo>
                  <a:lnTo>
                    <a:pt x="539696" y="90723"/>
                  </a:lnTo>
                  <a:lnTo>
                    <a:pt x="476280" y="471311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8" name="文本框 17"/>
          <p:cNvSpPr txBox="1"/>
          <p:nvPr>
            <p:custDataLst>
              <p:tags r:id="rId21"/>
            </p:custDataLst>
          </p:nvPr>
        </p:nvSpPr>
        <p:spPr>
          <a:xfrm>
            <a:off x="5419725" y="4324350"/>
            <a:ext cx="15665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Strengthen Consumer Segment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22"/>
            </p:custDataLst>
          </p:nvPr>
        </p:nvSpPr>
        <p:spPr>
          <a:xfrm>
            <a:off x="7590790" y="4324350"/>
            <a:ext cx="14484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Focus on Europe &amp; USCA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23"/>
            </p:custDataLst>
          </p:nvPr>
        </p:nvSpPr>
        <p:spPr>
          <a:xfrm>
            <a:off x="9545955" y="4324350"/>
            <a:ext cx="19310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Reduce return orders with better QC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24"/>
            </p:custDataLst>
          </p:nvPr>
        </p:nvCxnSpPr>
        <p:spPr>
          <a:xfrm>
            <a:off x="7254875" y="3464560"/>
            <a:ext cx="0" cy="223139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>
            <p:custDataLst>
              <p:tags r:id="rId25"/>
            </p:custDataLst>
          </p:nvPr>
        </p:nvCxnSpPr>
        <p:spPr>
          <a:xfrm>
            <a:off x="5137150" y="3464560"/>
            <a:ext cx="0" cy="223139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26"/>
            </p:custDataLst>
          </p:nvPr>
        </p:nvCxnSpPr>
        <p:spPr>
          <a:xfrm>
            <a:off x="9372600" y="3429000"/>
            <a:ext cx="0" cy="223139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27"/>
            </p:custDataLst>
          </p:nvPr>
        </p:nvCxnSpPr>
        <p:spPr>
          <a:xfrm>
            <a:off x="11490325" y="3392805"/>
            <a:ext cx="0" cy="223139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3240" y="788035"/>
            <a:ext cx="4077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Future Scope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5" name="图片 4" descr="7901843_金融区的写字楼，阳光"/>
          <p:cNvPicPr>
            <a:picLocks noChangeAspect="1"/>
          </p:cNvPicPr>
          <p:nvPr/>
        </p:nvPicPr>
        <p:blipFill>
          <a:blip r:embed="rId1"/>
          <a:srcRect l="50671"/>
          <a:stretch>
            <a:fillRect/>
          </a:stretch>
        </p:blipFill>
        <p:spPr>
          <a:xfrm>
            <a:off x="4154805" y="1908810"/>
            <a:ext cx="2942590" cy="3977640"/>
          </a:xfrm>
          <a:prstGeom prst="parallelogram">
            <a:avLst>
              <a:gd name="adj" fmla="val 10735"/>
            </a:avLst>
          </a:prstGeom>
        </p:spPr>
      </p:pic>
      <p:sp>
        <p:nvSpPr>
          <p:cNvPr id="100" name="文本框 99"/>
          <p:cNvSpPr txBox="1"/>
          <p:nvPr/>
        </p:nvSpPr>
        <p:spPr>
          <a:xfrm>
            <a:off x="733425" y="3855085"/>
            <a:ext cx="3150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Mobile BI dashboards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33425" y="5173345"/>
            <a:ext cx="452120" cy="45212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93" name="图片 16" descr="32313538333630393b32313538333732323bbfceccc3b2e2d1e9"/>
          <p:cNvGrpSpPr/>
          <p:nvPr/>
        </p:nvGrpSpPr>
        <p:grpSpPr>
          <a:xfrm rot="0">
            <a:off x="866140" y="5313680"/>
            <a:ext cx="185420" cy="161925"/>
            <a:chOff x="2082164" y="1667548"/>
            <a:chExt cx="914398" cy="796211"/>
          </a:xfrm>
          <a:solidFill>
            <a:schemeClr val="bg1"/>
          </a:solidFill>
        </p:grpSpPr>
        <p:sp>
          <p:nvSpPr>
            <p:cNvPr id="94" name="任意多边形: 形状 93"/>
            <p:cNvSpPr/>
            <p:nvPr/>
          </p:nvSpPr>
          <p:spPr>
            <a:xfrm>
              <a:off x="2182581" y="1854377"/>
              <a:ext cx="280461" cy="292476"/>
            </a:xfrm>
            <a:custGeom>
              <a:avLst/>
              <a:gdLst>
                <a:gd name="connsiteX0" fmla="*/ 152031 w 280461"/>
                <a:gd name="connsiteY0" fmla="*/ 274380 h 292476"/>
                <a:gd name="connsiteX1" fmla="*/ 126386 w 280461"/>
                <a:gd name="connsiteY1" fmla="*/ 291911 h 292476"/>
                <a:gd name="connsiteX2" fmla="*/ 97478 w 280461"/>
                <a:gd name="connsiteY2" fmla="*/ 280538 h 292476"/>
                <a:gd name="connsiteX3" fmla="*/ 5903 w 280461"/>
                <a:gd name="connsiteY3" fmla="*/ 173754 h 292476"/>
                <a:gd name="connsiteX4" fmla="*/ 1151 w 280461"/>
                <a:gd name="connsiteY4" fmla="*/ 149198 h 292476"/>
                <a:gd name="connsiteX5" fmla="*/ 20140 w 280461"/>
                <a:gd name="connsiteY5" fmla="*/ 132920 h 292476"/>
                <a:gd name="connsiteX6" fmla="*/ 43682 w 280461"/>
                <a:gd name="connsiteY6" fmla="*/ 141367 h 292476"/>
                <a:gd name="connsiteX7" fmla="*/ 119364 w 280461"/>
                <a:gd name="connsiteY7" fmla="*/ 229645 h 292476"/>
                <a:gd name="connsiteX8" fmla="*/ 233176 w 280461"/>
                <a:gd name="connsiteY8" fmla="*/ 13227 h 292476"/>
                <a:gd name="connsiteX9" fmla="*/ 254257 w 280461"/>
                <a:gd name="connsiteY9" fmla="*/ -332 h 292476"/>
                <a:gd name="connsiteX10" fmla="*/ 276441 w 280461"/>
                <a:gd name="connsiteY10" fmla="*/ 11335 h 292476"/>
                <a:gd name="connsiteX11" fmla="*/ 277217 w 280461"/>
                <a:gd name="connsiteY11" fmla="*/ 36387 h 292476"/>
                <a:gd name="connsiteX12" fmla="*/ 152031 w 280461"/>
                <a:gd name="connsiteY12" fmla="*/ 274380 h 29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461" h="292476">
                  <a:moveTo>
                    <a:pt x="152031" y="274380"/>
                  </a:moveTo>
                  <a:cubicBezTo>
                    <a:pt x="146916" y="284112"/>
                    <a:pt x="137311" y="290678"/>
                    <a:pt x="126386" y="291911"/>
                  </a:cubicBezTo>
                  <a:cubicBezTo>
                    <a:pt x="115460" y="293145"/>
                    <a:pt x="104635" y="288885"/>
                    <a:pt x="97478" y="280538"/>
                  </a:cubicBezTo>
                  <a:lnTo>
                    <a:pt x="5903" y="173754"/>
                  </a:lnTo>
                  <a:cubicBezTo>
                    <a:pt x="22" y="167018"/>
                    <a:pt x="-1792" y="157643"/>
                    <a:pt x="1151" y="149198"/>
                  </a:cubicBezTo>
                  <a:cubicBezTo>
                    <a:pt x="4095" y="140754"/>
                    <a:pt x="11345" y="134539"/>
                    <a:pt x="20140" y="132920"/>
                  </a:cubicBezTo>
                  <a:cubicBezTo>
                    <a:pt x="28936" y="131300"/>
                    <a:pt x="37923" y="134524"/>
                    <a:pt x="43682" y="141367"/>
                  </a:cubicBezTo>
                  <a:lnTo>
                    <a:pt x="119364" y="229645"/>
                  </a:lnTo>
                  <a:lnTo>
                    <a:pt x="233176" y="13227"/>
                  </a:lnTo>
                  <a:cubicBezTo>
                    <a:pt x="237247" y="5240"/>
                    <a:pt x="245301" y="60"/>
                    <a:pt x="254257" y="-332"/>
                  </a:cubicBezTo>
                  <a:cubicBezTo>
                    <a:pt x="263213" y="-723"/>
                    <a:pt x="271688" y="3733"/>
                    <a:pt x="276441" y="11335"/>
                  </a:cubicBezTo>
                  <a:cubicBezTo>
                    <a:pt x="281193" y="18936"/>
                    <a:pt x="281490" y="28506"/>
                    <a:pt x="277217" y="36387"/>
                  </a:cubicBezTo>
                  <a:lnTo>
                    <a:pt x="152031" y="274380"/>
                  </a:ln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2082164" y="1667548"/>
              <a:ext cx="914398" cy="796211"/>
            </a:xfrm>
            <a:custGeom>
              <a:avLst/>
              <a:gdLst>
                <a:gd name="connsiteX0" fmla="*/ 847664 w 914398"/>
                <a:gd name="connsiteY0" fmla="*/ -400 h 796211"/>
                <a:gd name="connsiteX1" fmla="*/ 65967 w 914398"/>
                <a:gd name="connsiteY1" fmla="*/ -400 h 796211"/>
                <a:gd name="connsiteX2" fmla="*/ -384 w 914398"/>
                <a:gd name="connsiteY2" fmla="*/ 65951 h 796211"/>
                <a:gd name="connsiteX3" fmla="*/ -384 w 914398"/>
                <a:gd name="connsiteY3" fmla="*/ 613025 h 796211"/>
                <a:gd name="connsiteX4" fmla="*/ 65967 w 914398"/>
                <a:gd name="connsiteY4" fmla="*/ 679376 h 796211"/>
                <a:gd name="connsiteX5" fmla="*/ 96602 w 914398"/>
                <a:gd name="connsiteY5" fmla="*/ 679376 h 796211"/>
                <a:gd name="connsiteX6" fmla="*/ 96602 w 914398"/>
                <a:gd name="connsiteY6" fmla="*/ 729460 h 796211"/>
                <a:gd name="connsiteX7" fmla="*/ 162953 w 914398"/>
                <a:gd name="connsiteY7" fmla="*/ 795811 h 796211"/>
                <a:gd name="connsiteX8" fmla="*/ 750688 w 914398"/>
                <a:gd name="connsiteY8" fmla="*/ 795811 h 796211"/>
                <a:gd name="connsiteX9" fmla="*/ 817039 w 914398"/>
                <a:gd name="connsiteY9" fmla="*/ 729460 h 796211"/>
                <a:gd name="connsiteX10" fmla="*/ 817039 w 914398"/>
                <a:gd name="connsiteY10" fmla="*/ 679376 h 796211"/>
                <a:gd name="connsiteX11" fmla="*/ 847664 w 914398"/>
                <a:gd name="connsiteY11" fmla="*/ 679376 h 796211"/>
                <a:gd name="connsiteX12" fmla="*/ 914015 w 914398"/>
                <a:gd name="connsiteY12" fmla="*/ 613025 h 796211"/>
                <a:gd name="connsiteX13" fmla="*/ 914015 w 914398"/>
                <a:gd name="connsiteY13" fmla="*/ 65951 h 796211"/>
                <a:gd name="connsiteX14" fmla="*/ 847664 w 914398"/>
                <a:gd name="connsiteY14" fmla="*/ -400 h 796211"/>
                <a:gd name="connsiteX15" fmla="*/ 767275 w 914398"/>
                <a:gd name="connsiteY15" fmla="*/ 729460 h 796211"/>
                <a:gd name="connsiteX16" fmla="*/ 750688 w 914398"/>
                <a:gd name="connsiteY16" fmla="*/ 746048 h 796211"/>
                <a:gd name="connsiteX17" fmla="*/ 162943 w 914398"/>
                <a:gd name="connsiteY17" fmla="*/ 746048 h 796211"/>
                <a:gd name="connsiteX18" fmla="*/ 146355 w 914398"/>
                <a:gd name="connsiteY18" fmla="*/ 729460 h 796211"/>
                <a:gd name="connsiteX19" fmla="*/ 146355 w 914398"/>
                <a:gd name="connsiteY19" fmla="*/ 679376 h 796211"/>
                <a:gd name="connsiteX20" fmla="*/ 767275 w 914398"/>
                <a:gd name="connsiteY20" fmla="*/ 679376 h 796211"/>
                <a:gd name="connsiteX21" fmla="*/ 767275 w 914398"/>
                <a:gd name="connsiteY21" fmla="*/ 729460 h 796211"/>
                <a:gd name="connsiteX22" fmla="*/ 864251 w 914398"/>
                <a:gd name="connsiteY22" fmla="*/ 613025 h 796211"/>
                <a:gd name="connsiteX23" fmla="*/ 847664 w 914398"/>
                <a:gd name="connsiteY23" fmla="*/ 629612 h 796211"/>
                <a:gd name="connsiteX24" fmla="*/ 65967 w 914398"/>
                <a:gd name="connsiteY24" fmla="*/ 629612 h 796211"/>
                <a:gd name="connsiteX25" fmla="*/ 49379 w 914398"/>
                <a:gd name="connsiteY25" fmla="*/ 613025 h 796211"/>
                <a:gd name="connsiteX26" fmla="*/ 49379 w 914398"/>
                <a:gd name="connsiteY26" fmla="*/ 65951 h 796211"/>
                <a:gd name="connsiteX27" fmla="*/ 65967 w 914398"/>
                <a:gd name="connsiteY27" fmla="*/ 49363 h 796211"/>
                <a:gd name="connsiteX28" fmla="*/ 847664 w 914398"/>
                <a:gd name="connsiteY28" fmla="*/ 49363 h 796211"/>
                <a:gd name="connsiteX29" fmla="*/ 864251 w 914398"/>
                <a:gd name="connsiteY29" fmla="*/ 65951 h 796211"/>
                <a:gd name="connsiteX30" fmla="*/ 864251 w 914398"/>
                <a:gd name="connsiteY30" fmla="*/ 613025 h 79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14398" h="796211">
                  <a:moveTo>
                    <a:pt x="847664" y="-400"/>
                  </a:moveTo>
                  <a:lnTo>
                    <a:pt x="65967" y="-400"/>
                  </a:lnTo>
                  <a:cubicBezTo>
                    <a:pt x="29339" y="-360"/>
                    <a:pt x="-344" y="29323"/>
                    <a:pt x="-384" y="65951"/>
                  </a:cubicBezTo>
                  <a:lnTo>
                    <a:pt x="-384" y="613025"/>
                  </a:lnTo>
                  <a:cubicBezTo>
                    <a:pt x="-344" y="649652"/>
                    <a:pt x="29339" y="679335"/>
                    <a:pt x="65967" y="679376"/>
                  </a:cubicBezTo>
                  <a:lnTo>
                    <a:pt x="96602" y="679376"/>
                  </a:lnTo>
                  <a:lnTo>
                    <a:pt x="96602" y="729460"/>
                  </a:lnTo>
                  <a:cubicBezTo>
                    <a:pt x="96643" y="766088"/>
                    <a:pt x="126326" y="795771"/>
                    <a:pt x="162953" y="795811"/>
                  </a:cubicBezTo>
                  <a:lnTo>
                    <a:pt x="750688" y="795811"/>
                  </a:lnTo>
                  <a:cubicBezTo>
                    <a:pt x="787315" y="795771"/>
                    <a:pt x="816998" y="766088"/>
                    <a:pt x="817039" y="729460"/>
                  </a:cubicBezTo>
                  <a:lnTo>
                    <a:pt x="817039" y="679376"/>
                  </a:lnTo>
                  <a:lnTo>
                    <a:pt x="847664" y="679376"/>
                  </a:lnTo>
                  <a:cubicBezTo>
                    <a:pt x="884292" y="679335"/>
                    <a:pt x="913974" y="649652"/>
                    <a:pt x="914015" y="613025"/>
                  </a:cubicBezTo>
                  <a:lnTo>
                    <a:pt x="914015" y="65951"/>
                  </a:lnTo>
                  <a:cubicBezTo>
                    <a:pt x="913974" y="29323"/>
                    <a:pt x="884292" y="-360"/>
                    <a:pt x="847664" y="-400"/>
                  </a:cubicBezTo>
                  <a:moveTo>
                    <a:pt x="767275" y="729460"/>
                  </a:moveTo>
                  <a:cubicBezTo>
                    <a:pt x="767275" y="738622"/>
                    <a:pt x="759849" y="746048"/>
                    <a:pt x="750688" y="746048"/>
                  </a:cubicBezTo>
                  <a:lnTo>
                    <a:pt x="162943" y="746048"/>
                  </a:lnTo>
                  <a:cubicBezTo>
                    <a:pt x="153781" y="746048"/>
                    <a:pt x="146355" y="738622"/>
                    <a:pt x="146355" y="729460"/>
                  </a:cubicBezTo>
                  <a:lnTo>
                    <a:pt x="146355" y="679376"/>
                  </a:lnTo>
                  <a:lnTo>
                    <a:pt x="767275" y="679376"/>
                  </a:lnTo>
                  <a:lnTo>
                    <a:pt x="767275" y="729460"/>
                  </a:lnTo>
                  <a:moveTo>
                    <a:pt x="864251" y="613025"/>
                  </a:moveTo>
                  <a:cubicBezTo>
                    <a:pt x="864251" y="622186"/>
                    <a:pt x="856825" y="629612"/>
                    <a:pt x="847664" y="629612"/>
                  </a:cubicBezTo>
                  <a:lnTo>
                    <a:pt x="65967" y="629612"/>
                  </a:lnTo>
                  <a:cubicBezTo>
                    <a:pt x="56805" y="629612"/>
                    <a:pt x="49379" y="622186"/>
                    <a:pt x="49379" y="613025"/>
                  </a:cubicBezTo>
                  <a:lnTo>
                    <a:pt x="49379" y="65951"/>
                  </a:lnTo>
                  <a:cubicBezTo>
                    <a:pt x="49379" y="56789"/>
                    <a:pt x="56805" y="49363"/>
                    <a:pt x="65967" y="49363"/>
                  </a:cubicBezTo>
                  <a:lnTo>
                    <a:pt x="847664" y="49363"/>
                  </a:lnTo>
                  <a:cubicBezTo>
                    <a:pt x="856825" y="49363"/>
                    <a:pt x="864251" y="56789"/>
                    <a:pt x="864251" y="65951"/>
                  </a:cubicBezTo>
                  <a:lnTo>
                    <a:pt x="864251" y="613025"/>
                  </a:lnTo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2514482" y="1775368"/>
              <a:ext cx="49763" cy="464456"/>
            </a:xfrm>
            <a:custGeom>
              <a:avLst/>
              <a:gdLst>
                <a:gd name="connsiteX0" fmla="*/ 24498 w 49763"/>
                <a:gd name="connsiteY0" fmla="*/ -360 h 464456"/>
                <a:gd name="connsiteX1" fmla="*/ -384 w 49763"/>
                <a:gd name="connsiteY1" fmla="*/ 24521 h 464456"/>
                <a:gd name="connsiteX2" fmla="*/ -384 w 49763"/>
                <a:gd name="connsiteY2" fmla="*/ 439215 h 464456"/>
                <a:gd name="connsiteX3" fmla="*/ 24498 w 49763"/>
                <a:gd name="connsiteY3" fmla="*/ 464096 h 464456"/>
                <a:gd name="connsiteX4" fmla="*/ 49379 w 49763"/>
                <a:gd name="connsiteY4" fmla="*/ 439215 h 464456"/>
                <a:gd name="connsiteX5" fmla="*/ 49379 w 49763"/>
                <a:gd name="connsiteY5" fmla="*/ 24521 h 464456"/>
                <a:gd name="connsiteX6" fmla="*/ 24498 w 49763"/>
                <a:gd name="connsiteY6" fmla="*/ -360 h 46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63" h="464456">
                  <a:moveTo>
                    <a:pt x="24498" y="-360"/>
                  </a:moveTo>
                  <a:cubicBezTo>
                    <a:pt x="10756" y="-360"/>
                    <a:pt x="-384" y="10779"/>
                    <a:pt x="-384" y="24521"/>
                  </a:cubicBezTo>
                  <a:lnTo>
                    <a:pt x="-384" y="439215"/>
                  </a:lnTo>
                  <a:cubicBezTo>
                    <a:pt x="-384" y="452957"/>
                    <a:pt x="10756" y="464096"/>
                    <a:pt x="24498" y="464096"/>
                  </a:cubicBezTo>
                  <a:cubicBezTo>
                    <a:pt x="38240" y="464096"/>
                    <a:pt x="49379" y="452957"/>
                    <a:pt x="49379" y="439215"/>
                  </a:cubicBezTo>
                  <a:lnTo>
                    <a:pt x="49379" y="24521"/>
                  </a:lnTo>
                  <a:cubicBezTo>
                    <a:pt x="49379" y="10779"/>
                    <a:pt x="38240" y="-360"/>
                    <a:pt x="24498" y="-360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2641162" y="1893381"/>
              <a:ext cx="237597" cy="237607"/>
            </a:xfrm>
            <a:custGeom>
              <a:avLst/>
              <a:gdLst>
                <a:gd name="connsiteX0" fmla="*/ 229753 w 237597"/>
                <a:gd name="connsiteY0" fmla="*/ 7069 h 237607"/>
                <a:gd name="connsiteX1" fmla="*/ 194566 w 237597"/>
                <a:gd name="connsiteY1" fmla="*/ 7069 h 237607"/>
                <a:gd name="connsiteX2" fmla="*/ 118325 w 237597"/>
                <a:gd name="connsiteY2" fmla="*/ 83310 h 237607"/>
                <a:gd name="connsiteX3" fmla="*/ 42084 w 237597"/>
                <a:gd name="connsiteY3" fmla="*/ 7069 h 237607"/>
                <a:gd name="connsiteX4" fmla="*/ 17972 w 237597"/>
                <a:gd name="connsiteY4" fmla="*/ 468 h 237607"/>
                <a:gd name="connsiteX5" fmla="*/ 296 w 237597"/>
                <a:gd name="connsiteY5" fmla="*/ 18144 h 237607"/>
                <a:gd name="connsiteX6" fmla="*/ 6897 w 237597"/>
                <a:gd name="connsiteY6" fmla="*/ 42255 h 237607"/>
                <a:gd name="connsiteX7" fmla="*/ 83138 w 237597"/>
                <a:gd name="connsiteY7" fmla="*/ 118497 h 237607"/>
                <a:gd name="connsiteX8" fmla="*/ 6897 w 237597"/>
                <a:gd name="connsiteY8" fmla="*/ 194717 h 237607"/>
                <a:gd name="connsiteX9" fmla="*/ 6866 w 237597"/>
                <a:gd name="connsiteY9" fmla="*/ 229935 h 237607"/>
                <a:gd name="connsiteX10" fmla="*/ 42084 w 237597"/>
                <a:gd name="connsiteY10" fmla="*/ 229966 h 237607"/>
                <a:gd name="connsiteX11" fmla="*/ 118325 w 237597"/>
                <a:gd name="connsiteY11" fmla="*/ 153725 h 237607"/>
                <a:gd name="connsiteX12" fmla="*/ 194566 w 237597"/>
                <a:gd name="connsiteY12" fmla="*/ 229966 h 237607"/>
                <a:gd name="connsiteX13" fmla="*/ 229784 w 237597"/>
                <a:gd name="connsiteY13" fmla="*/ 229935 h 237607"/>
                <a:gd name="connsiteX14" fmla="*/ 229753 w 237597"/>
                <a:gd name="connsiteY14" fmla="*/ 194717 h 237607"/>
                <a:gd name="connsiteX15" fmla="*/ 153512 w 237597"/>
                <a:gd name="connsiteY15" fmla="*/ 118476 h 237607"/>
                <a:gd name="connsiteX16" fmla="*/ 229753 w 237597"/>
                <a:gd name="connsiteY16" fmla="*/ 42235 h 237607"/>
                <a:gd name="connsiteX17" fmla="*/ 229753 w 237597"/>
                <a:gd name="connsiteY17" fmla="*/ 7069 h 2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7597" h="237607">
                  <a:moveTo>
                    <a:pt x="229753" y="7069"/>
                  </a:moveTo>
                  <a:cubicBezTo>
                    <a:pt x="220037" y="-2648"/>
                    <a:pt x="204283" y="-2648"/>
                    <a:pt x="194566" y="7069"/>
                  </a:cubicBezTo>
                  <a:lnTo>
                    <a:pt x="118325" y="83310"/>
                  </a:lnTo>
                  <a:lnTo>
                    <a:pt x="42084" y="7069"/>
                  </a:lnTo>
                  <a:cubicBezTo>
                    <a:pt x="35816" y="698"/>
                    <a:pt x="26612" y="-1822"/>
                    <a:pt x="17972" y="468"/>
                  </a:cubicBezTo>
                  <a:cubicBezTo>
                    <a:pt x="9333" y="2757"/>
                    <a:pt x="2585" y="9505"/>
                    <a:pt x="296" y="18144"/>
                  </a:cubicBezTo>
                  <a:cubicBezTo>
                    <a:pt x="-1994" y="26783"/>
                    <a:pt x="526" y="35987"/>
                    <a:pt x="6897" y="42255"/>
                  </a:cubicBezTo>
                  <a:lnTo>
                    <a:pt x="83138" y="118497"/>
                  </a:lnTo>
                  <a:lnTo>
                    <a:pt x="6897" y="194717"/>
                  </a:lnTo>
                  <a:cubicBezTo>
                    <a:pt x="-2837" y="204434"/>
                    <a:pt x="-2850" y="220201"/>
                    <a:pt x="6866" y="229935"/>
                  </a:cubicBezTo>
                  <a:cubicBezTo>
                    <a:pt x="16582" y="239669"/>
                    <a:pt x="32350" y="239683"/>
                    <a:pt x="42084" y="229966"/>
                  </a:cubicBezTo>
                  <a:lnTo>
                    <a:pt x="118325" y="153725"/>
                  </a:lnTo>
                  <a:lnTo>
                    <a:pt x="194566" y="229966"/>
                  </a:lnTo>
                  <a:cubicBezTo>
                    <a:pt x="204300" y="239683"/>
                    <a:pt x="220068" y="239669"/>
                    <a:pt x="229784" y="229935"/>
                  </a:cubicBezTo>
                  <a:cubicBezTo>
                    <a:pt x="239501" y="220201"/>
                    <a:pt x="239487" y="204434"/>
                    <a:pt x="229753" y="194717"/>
                  </a:cubicBezTo>
                  <a:lnTo>
                    <a:pt x="153512" y="118476"/>
                  </a:lnTo>
                  <a:lnTo>
                    <a:pt x="229753" y="42235"/>
                  </a:lnTo>
                  <a:cubicBezTo>
                    <a:pt x="239456" y="32520"/>
                    <a:pt x="239456" y="16783"/>
                    <a:pt x="229753" y="7069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1393190" y="5173345"/>
            <a:ext cx="452120" cy="45212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1" name="图片 4" descr="32313538333630393b32313538333730393bbed9cad6cce1ceca"/>
          <p:cNvGrpSpPr/>
          <p:nvPr/>
        </p:nvGrpSpPr>
        <p:grpSpPr>
          <a:xfrm rot="0">
            <a:off x="1542415" y="5300980"/>
            <a:ext cx="144145" cy="186055"/>
            <a:chOff x="3621292" y="297180"/>
            <a:chExt cx="710155" cy="914399"/>
          </a:xfrm>
          <a:solidFill>
            <a:schemeClr val="bg1"/>
          </a:solidFill>
        </p:grpSpPr>
        <p:sp>
          <p:nvSpPr>
            <p:cNvPr id="3" name="任意多边形: 形状 31"/>
            <p:cNvSpPr/>
            <p:nvPr/>
          </p:nvSpPr>
          <p:spPr>
            <a:xfrm>
              <a:off x="3887133" y="297180"/>
              <a:ext cx="194535" cy="365865"/>
            </a:xfrm>
            <a:custGeom>
              <a:avLst/>
              <a:gdLst>
                <a:gd name="connsiteX0" fmla="*/ 169661 w 194535"/>
                <a:gd name="connsiteY0" fmla="*/ 365674 h 365865"/>
                <a:gd name="connsiteX1" fmla="*/ 145173 w 194535"/>
                <a:gd name="connsiteY1" fmla="*/ 341186 h 365865"/>
                <a:gd name="connsiteX2" fmla="*/ 145173 w 194535"/>
                <a:gd name="connsiteY2" fmla="*/ 97937 h 365865"/>
                <a:gd name="connsiteX3" fmla="*/ 101010 w 194535"/>
                <a:gd name="connsiteY3" fmla="*/ 49160 h 365865"/>
                <a:gd name="connsiteX4" fmla="*/ 48159 w 194535"/>
                <a:gd name="connsiteY4" fmla="*/ 88356 h 365865"/>
                <a:gd name="connsiteX5" fmla="*/ 19386 w 194535"/>
                <a:gd name="connsiteY5" fmla="*/ 107661 h 365865"/>
                <a:gd name="connsiteX6" fmla="*/ 81 w 194535"/>
                <a:gd name="connsiteY6" fmla="*/ 78887 h 365865"/>
                <a:gd name="connsiteX7" fmla="*/ 105766 w 194535"/>
                <a:gd name="connsiteY7" fmla="*/ 282 h 365865"/>
                <a:gd name="connsiteX8" fmla="*/ 194149 w 194535"/>
                <a:gd name="connsiteY8" fmla="*/ 97937 h 365865"/>
                <a:gd name="connsiteX9" fmla="*/ 194149 w 194535"/>
                <a:gd name="connsiteY9" fmla="*/ 341186 h 365865"/>
                <a:gd name="connsiteX10" fmla="*/ 169661 w 194535"/>
                <a:gd name="connsiteY10" fmla="*/ 365674 h 3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535" h="365865">
                  <a:moveTo>
                    <a:pt x="169661" y="365674"/>
                  </a:moveTo>
                  <a:cubicBezTo>
                    <a:pt x="156137" y="365674"/>
                    <a:pt x="145173" y="354710"/>
                    <a:pt x="145173" y="341186"/>
                  </a:cubicBezTo>
                  <a:lnTo>
                    <a:pt x="145173" y="97937"/>
                  </a:lnTo>
                  <a:cubicBezTo>
                    <a:pt x="145192" y="72738"/>
                    <a:pt x="126088" y="51636"/>
                    <a:pt x="101010" y="49160"/>
                  </a:cubicBezTo>
                  <a:cubicBezTo>
                    <a:pt x="75933" y="46684"/>
                    <a:pt x="53069" y="63640"/>
                    <a:pt x="48159" y="88356"/>
                  </a:cubicBezTo>
                  <a:cubicBezTo>
                    <a:pt x="45544" y="101633"/>
                    <a:pt x="32662" y="110276"/>
                    <a:pt x="19386" y="107661"/>
                  </a:cubicBezTo>
                  <a:cubicBezTo>
                    <a:pt x="6109" y="105046"/>
                    <a:pt x="-2534" y="92164"/>
                    <a:pt x="81" y="78887"/>
                  </a:cubicBezTo>
                  <a:cubicBezTo>
                    <a:pt x="9806" y="29376"/>
                    <a:pt x="55551" y="-4647"/>
                    <a:pt x="105766" y="282"/>
                  </a:cubicBezTo>
                  <a:cubicBezTo>
                    <a:pt x="155981" y="5211"/>
                    <a:pt x="194237" y="47480"/>
                    <a:pt x="194149" y="97937"/>
                  </a:cubicBezTo>
                  <a:lnTo>
                    <a:pt x="194149" y="341186"/>
                  </a:lnTo>
                  <a:cubicBezTo>
                    <a:pt x="194149" y="354710"/>
                    <a:pt x="183186" y="365674"/>
                    <a:pt x="169661" y="36567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4" name="任意多边形: 形状 32"/>
            <p:cNvSpPr/>
            <p:nvPr/>
          </p:nvSpPr>
          <p:spPr>
            <a:xfrm>
              <a:off x="3760874" y="334080"/>
              <a:ext cx="195915" cy="373043"/>
            </a:xfrm>
            <a:custGeom>
              <a:avLst/>
              <a:gdLst>
                <a:gd name="connsiteX0" fmla="*/ 24190 w 195915"/>
                <a:gd name="connsiteY0" fmla="*/ 372824 h 373043"/>
                <a:gd name="connsiteX1" fmla="*/ -298 w 195915"/>
                <a:gd name="connsiteY1" fmla="*/ 348336 h 373043"/>
                <a:gd name="connsiteX2" fmla="*/ -298 w 195915"/>
                <a:gd name="connsiteY2" fmla="*/ 97741 h 373043"/>
                <a:gd name="connsiteX3" fmla="*/ 60166 w 195915"/>
                <a:gd name="connsiteY3" fmla="*/ 7241 h 373043"/>
                <a:gd name="connsiteX4" fmla="*/ 166915 w 195915"/>
                <a:gd name="connsiteY4" fmla="*/ 28470 h 373043"/>
                <a:gd name="connsiteX5" fmla="*/ 168068 w 195915"/>
                <a:gd name="connsiteY5" fmla="*/ 29653 h 373043"/>
                <a:gd name="connsiteX6" fmla="*/ 195617 w 195915"/>
                <a:gd name="connsiteY6" fmla="*/ 97741 h 373043"/>
                <a:gd name="connsiteX7" fmla="*/ 195617 w 195915"/>
                <a:gd name="connsiteY7" fmla="*/ 326296 h 373043"/>
                <a:gd name="connsiteX8" fmla="*/ 171129 w 195915"/>
                <a:gd name="connsiteY8" fmla="*/ 350784 h 373043"/>
                <a:gd name="connsiteX9" fmla="*/ 146641 w 195915"/>
                <a:gd name="connsiteY9" fmla="*/ 326296 h 373043"/>
                <a:gd name="connsiteX10" fmla="*/ 146641 w 195915"/>
                <a:gd name="connsiteY10" fmla="*/ 97741 h 373043"/>
                <a:gd name="connsiteX11" fmla="*/ 132877 w 195915"/>
                <a:gd name="connsiteY11" fmla="*/ 63702 h 373043"/>
                <a:gd name="connsiteX12" fmla="*/ 132295 w 195915"/>
                <a:gd name="connsiteY12" fmla="*/ 63110 h 373043"/>
                <a:gd name="connsiteX13" fmla="*/ 78914 w 195915"/>
                <a:gd name="connsiteY13" fmla="*/ 52483 h 373043"/>
                <a:gd name="connsiteX14" fmla="*/ 48679 w 195915"/>
                <a:gd name="connsiteY14" fmla="*/ 97741 h 373043"/>
                <a:gd name="connsiteX15" fmla="*/ 48679 w 195915"/>
                <a:gd name="connsiteY15" fmla="*/ 348336 h 373043"/>
                <a:gd name="connsiteX16" fmla="*/ 24190 w 195915"/>
                <a:gd name="connsiteY16" fmla="*/ 372824 h 37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915" h="373043">
                  <a:moveTo>
                    <a:pt x="24190" y="372824"/>
                  </a:moveTo>
                  <a:cubicBezTo>
                    <a:pt x="10666" y="372824"/>
                    <a:pt x="-298" y="361860"/>
                    <a:pt x="-298" y="348336"/>
                  </a:cubicBezTo>
                  <a:lnTo>
                    <a:pt x="-298" y="97741"/>
                  </a:lnTo>
                  <a:cubicBezTo>
                    <a:pt x="-300" y="58122"/>
                    <a:pt x="23564" y="22403"/>
                    <a:pt x="60166" y="7241"/>
                  </a:cubicBezTo>
                  <a:cubicBezTo>
                    <a:pt x="96768" y="-7923"/>
                    <a:pt x="138900" y="456"/>
                    <a:pt x="166915" y="28470"/>
                  </a:cubicBezTo>
                  <a:cubicBezTo>
                    <a:pt x="167303" y="28858"/>
                    <a:pt x="167691" y="29255"/>
                    <a:pt x="168068" y="29653"/>
                  </a:cubicBezTo>
                  <a:cubicBezTo>
                    <a:pt x="185775" y="47891"/>
                    <a:pt x="195660" y="72322"/>
                    <a:pt x="195617" y="97741"/>
                  </a:cubicBezTo>
                  <a:lnTo>
                    <a:pt x="195617" y="326296"/>
                  </a:lnTo>
                  <a:cubicBezTo>
                    <a:pt x="195617" y="339821"/>
                    <a:pt x="184654" y="350784"/>
                    <a:pt x="171129" y="350784"/>
                  </a:cubicBezTo>
                  <a:cubicBezTo>
                    <a:pt x="157605" y="350784"/>
                    <a:pt x="146641" y="339821"/>
                    <a:pt x="146641" y="326296"/>
                  </a:cubicBezTo>
                  <a:lnTo>
                    <a:pt x="146641" y="97741"/>
                  </a:lnTo>
                  <a:cubicBezTo>
                    <a:pt x="146663" y="85034"/>
                    <a:pt x="141724" y="72822"/>
                    <a:pt x="132877" y="63702"/>
                  </a:cubicBezTo>
                  <a:lnTo>
                    <a:pt x="132295" y="63110"/>
                  </a:lnTo>
                  <a:cubicBezTo>
                    <a:pt x="118289" y="49097"/>
                    <a:pt x="97220" y="44902"/>
                    <a:pt x="78914" y="52483"/>
                  </a:cubicBezTo>
                  <a:cubicBezTo>
                    <a:pt x="60609" y="60065"/>
                    <a:pt x="48675" y="77928"/>
                    <a:pt x="48679" y="97741"/>
                  </a:cubicBezTo>
                  <a:lnTo>
                    <a:pt x="48679" y="348336"/>
                  </a:lnTo>
                  <a:cubicBezTo>
                    <a:pt x="48679" y="361860"/>
                    <a:pt x="37715" y="372824"/>
                    <a:pt x="24190" y="37282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4031435" y="334090"/>
              <a:ext cx="175122" cy="373034"/>
            </a:xfrm>
            <a:custGeom>
              <a:avLst/>
              <a:gdLst>
                <a:gd name="connsiteX0" fmla="*/ 150154 w 175122"/>
                <a:gd name="connsiteY0" fmla="*/ 372814 h 373034"/>
                <a:gd name="connsiteX1" fmla="*/ 125666 w 175122"/>
                <a:gd name="connsiteY1" fmla="*/ 348326 h 373034"/>
                <a:gd name="connsiteX2" fmla="*/ 125666 w 175122"/>
                <a:gd name="connsiteY2" fmla="*/ 97731 h 373034"/>
                <a:gd name="connsiteX3" fmla="*/ 95042 w 175122"/>
                <a:gd name="connsiteY3" fmla="*/ 52325 h 373034"/>
                <a:gd name="connsiteX4" fmla="*/ 41468 w 175122"/>
                <a:gd name="connsiteY4" fmla="*/ 63702 h 373034"/>
                <a:gd name="connsiteX5" fmla="*/ 6989 w 175122"/>
                <a:gd name="connsiteY5" fmla="*/ 64138 h 373034"/>
                <a:gd name="connsiteX6" fmla="*/ 6256 w 175122"/>
                <a:gd name="connsiteY6" fmla="*/ 29664 h 373034"/>
                <a:gd name="connsiteX7" fmla="*/ 113400 w 175122"/>
                <a:gd name="connsiteY7" fmla="*/ 6922 h 373034"/>
                <a:gd name="connsiteX8" fmla="*/ 174642 w 175122"/>
                <a:gd name="connsiteY8" fmla="*/ 97731 h 373034"/>
                <a:gd name="connsiteX9" fmla="*/ 174642 w 175122"/>
                <a:gd name="connsiteY9" fmla="*/ 348326 h 373034"/>
                <a:gd name="connsiteX10" fmla="*/ 150154 w 175122"/>
                <a:gd name="connsiteY10" fmla="*/ 372814 h 37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22" h="373034">
                  <a:moveTo>
                    <a:pt x="150154" y="372814"/>
                  </a:moveTo>
                  <a:cubicBezTo>
                    <a:pt x="136630" y="372814"/>
                    <a:pt x="125666" y="361850"/>
                    <a:pt x="125666" y="348326"/>
                  </a:cubicBezTo>
                  <a:lnTo>
                    <a:pt x="125666" y="97731"/>
                  </a:lnTo>
                  <a:cubicBezTo>
                    <a:pt x="125665" y="77769"/>
                    <a:pt x="113549" y="59805"/>
                    <a:pt x="95042" y="52325"/>
                  </a:cubicBezTo>
                  <a:cubicBezTo>
                    <a:pt x="76534" y="44845"/>
                    <a:pt x="55338" y="49346"/>
                    <a:pt x="41468" y="63702"/>
                  </a:cubicBezTo>
                  <a:cubicBezTo>
                    <a:pt x="32042" y="73287"/>
                    <a:pt x="16653" y="73481"/>
                    <a:pt x="6989" y="64138"/>
                  </a:cubicBezTo>
                  <a:cubicBezTo>
                    <a:pt x="-2676" y="54796"/>
                    <a:pt x="-3004" y="39409"/>
                    <a:pt x="6256" y="29664"/>
                  </a:cubicBezTo>
                  <a:cubicBezTo>
                    <a:pt x="33999" y="958"/>
                    <a:pt x="76388" y="-8039"/>
                    <a:pt x="113400" y="6922"/>
                  </a:cubicBezTo>
                  <a:cubicBezTo>
                    <a:pt x="150411" y="21883"/>
                    <a:pt x="174640" y="57809"/>
                    <a:pt x="174642" y="97731"/>
                  </a:cubicBezTo>
                  <a:lnTo>
                    <a:pt x="174642" y="348326"/>
                  </a:lnTo>
                  <a:cubicBezTo>
                    <a:pt x="174642" y="361850"/>
                    <a:pt x="163679" y="372814"/>
                    <a:pt x="150154" y="37281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" name="任意多边形: 形状 34"/>
            <p:cNvSpPr/>
            <p:nvPr/>
          </p:nvSpPr>
          <p:spPr>
            <a:xfrm>
              <a:off x="3621292" y="414894"/>
              <a:ext cx="710155" cy="674244"/>
            </a:xfrm>
            <a:custGeom>
              <a:avLst/>
              <a:gdLst>
                <a:gd name="connsiteX0" fmla="*/ 450201 w 710155"/>
                <a:gd name="connsiteY0" fmla="*/ 673862 h 674244"/>
                <a:gd name="connsiteX1" fmla="*/ 296130 w 710155"/>
                <a:gd name="connsiteY1" fmla="*/ 673862 h 674244"/>
                <a:gd name="connsiteX2" fmla="*/ -380 w 710155"/>
                <a:gd name="connsiteY2" fmla="*/ 377321 h 674244"/>
                <a:gd name="connsiteX3" fmla="*/ -380 w 710155"/>
                <a:gd name="connsiteY3" fmla="*/ 326131 h 674244"/>
                <a:gd name="connsiteX4" fmla="*/ 82880 w 710155"/>
                <a:gd name="connsiteY4" fmla="*/ 242871 h 674244"/>
                <a:gd name="connsiteX5" fmla="*/ 206830 w 710155"/>
                <a:gd name="connsiteY5" fmla="*/ 242871 h 674244"/>
                <a:gd name="connsiteX6" fmla="*/ 305711 w 710155"/>
                <a:gd name="connsiteY6" fmla="*/ 339712 h 674244"/>
                <a:gd name="connsiteX7" fmla="*/ 277418 w 710155"/>
                <a:gd name="connsiteY7" fmla="*/ 409695 h 674244"/>
                <a:gd name="connsiteX8" fmla="*/ 207759 w 710155"/>
                <a:gd name="connsiteY8" fmla="*/ 438776 h 674244"/>
                <a:gd name="connsiteX9" fmla="*/ 156344 w 710155"/>
                <a:gd name="connsiteY9" fmla="*/ 438776 h 674244"/>
                <a:gd name="connsiteX10" fmla="*/ 131856 w 710155"/>
                <a:gd name="connsiteY10" fmla="*/ 414288 h 674244"/>
                <a:gd name="connsiteX11" fmla="*/ 156344 w 710155"/>
                <a:gd name="connsiteY11" fmla="*/ 389800 h 674244"/>
                <a:gd name="connsiteX12" fmla="*/ 207769 w 710155"/>
                <a:gd name="connsiteY12" fmla="*/ 389800 h 674244"/>
                <a:gd name="connsiteX13" fmla="*/ 242600 w 710155"/>
                <a:gd name="connsiteY13" fmla="*/ 375257 h 674244"/>
                <a:gd name="connsiteX14" fmla="*/ 256745 w 710155"/>
                <a:gd name="connsiteY14" fmla="*/ 340263 h 674244"/>
                <a:gd name="connsiteX15" fmla="*/ 206830 w 710155"/>
                <a:gd name="connsiteY15" fmla="*/ 291848 h 674244"/>
                <a:gd name="connsiteX16" fmla="*/ 82880 w 710155"/>
                <a:gd name="connsiteY16" fmla="*/ 291848 h 674244"/>
                <a:gd name="connsiteX17" fmla="*/ 48596 w 710155"/>
                <a:gd name="connsiteY17" fmla="*/ 326131 h 674244"/>
                <a:gd name="connsiteX18" fmla="*/ 48596 w 710155"/>
                <a:gd name="connsiteY18" fmla="*/ 377321 h 674244"/>
                <a:gd name="connsiteX19" fmla="*/ 296161 w 710155"/>
                <a:gd name="connsiteY19" fmla="*/ 624886 h 674244"/>
                <a:gd name="connsiteX20" fmla="*/ 450232 w 710155"/>
                <a:gd name="connsiteY20" fmla="*/ 624886 h 674244"/>
                <a:gd name="connsiteX21" fmla="*/ 660799 w 710155"/>
                <a:gd name="connsiteY21" fmla="*/ 414288 h 674244"/>
                <a:gd name="connsiteX22" fmla="*/ 660799 w 710155"/>
                <a:gd name="connsiteY22" fmla="*/ 97575 h 674244"/>
                <a:gd name="connsiteX23" fmla="*/ 630792 w 710155"/>
                <a:gd name="connsiteY23" fmla="*/ 52420 h 674244"/>
                <a:gd name="connsiteX24" fmla="*/ 577540 w 710155"/>
                <a:gd name="connsiteY24" fmla="*/ 62598 h 674244"/>
                <a:gd name="connsiteX25" fmla="*/ 542909 w 710155"/>
                <a:gd name="connsiteY25" fmla="*/ 62251 h 674244"/>
                <a:gd name="connsiteX26" fmla="*/ 543256 w 710155"/>
                <a:gd name="connsiteY26" fmla="*/ 27621 h 674244"/>
                <a:gd name="connsiteX27" fmla="*/ 649761 w 710155"/>
                <a:gd name="connsiteY27" fmla="*/ 7266 h 674244"/>
                <a:gd name="connsiteX28" fmla="*/ 709775 w 710155"/>
                <a:gd name="connsiteY28" fmla="*/ 97575 h 674244"/>
                <a:gd name="connsiteX29" fmla="*/ 709775 w 710155"/>
                <a:gd name="connsiteY29" fmla="*/ 414288 h 674244"/>
                <a:gd name="connsiteX30" fmla="*/ 450201 w 710155"/>
                <a:gd name="connsiteY30" fmla="*/ 673862 h 67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0155" h="674244">
                  <a:moveTo>
                    <a:pt x="450201" y="673862"/>
                  </a:moveTo>
                  <a:lnTo>
                    <a:pt x="296130" y="673862"/>
                  </a:lnTo>
                  <a:cubicBezTo>
                    <a:pt x="132365" y="673851"/>
                    <a:pt x="-386" y="541087"/>
                    <a:pt x="-380" y="377321"/>
                  </a:cubicBezTo>
                  <a:lnTo>
                    <a:pt x="-380" y="326131"/>
                  </a:lnTo>
                  <a:cubicBezTo>
                    <a:pt x="-324" y="280171"/>
                    <a:pt x="36919" y="242928"/>
                    <a:pt x="82880" y="242871"/>
                  </a:cubicBezTo>
                  <a:lnTo>
                    <a:pt x="206830" y="242871"/>
                  </a:lnTo>
                  <a:cubicBezTo>
                    <a:pt x="260765" y="242871"/>
                    <a:pt x="305119" y="286317"/>
                    <a:pt x="305711" y="339712"/>
                  </a:cubicBezTo>
                  <a:cubicBezTo>
                    <a:pt x="306008" y="365882"/>
                    <a:pt x="295820" y="391084"/>
                    <a:pt x="277418" y="409695"/>
                  </a:cubicBezTo>
                  <a:cubicBezTo>
                    <a:pt x="259016" y="428306"/>
                    <a:pt x="233931" y="438778"/>
                    <a:pt x="207759" y="438776"/>
                  </a:cubicBezTo>
                  <a:lnTo>
                    <a:pt x="156344" y="438776"/>
                  </a:lnTo>
                  <a:cubicBezTo>
                    <a:pt x="142819" y="438776"/>
                    <a:pt x="131856" y="427813"/>
                    <a:pt x="131856" y="414288"/>
                  </a:cubicBezTo>
                  <a:cubicBezTo>
                    <a:pt x="131856" y="400764"/>
                    <a:pt x="142819" y="389800"/>
                    <a:pt x="156344" y="389800"/>
                  </a:cubicBezTo>
                  <a:lnTo>
                    <a:pt x="207769" y="389800"/>
                  </a:lnTo>
                  <a:cubicBezTo>
                    <a:pt x="220856" y="389801"/>
                    <a:pt x="233399" y="384564"/>
                    <a:pt x="242600" y="375257"/>
                  </a:cubicBezTo>
                  <a:cubicBezTo>
                    <a:pt x="251802" y="365951"/>
                    <a:pt x="256895" y="353349"/>
                    <a:pt x="256745" y="340263"/>
                  </a:cubicBezTo>
                  <a:cubicBezTo>
                    <a:pt x="256449" y="313560"/>
                    <a:pt x="234053" y="291848"/>
                    <a:pt x="206830" y="291848"/>
                  </a:cubicBezTo>
                  <a:lnTo>
                    <a:pt x="82880" y="291848"/>
                  </a:lnTo>
                  <a:cubicBezTo>
                    <a:pt x="63952" y="291865"/>
                    <a:pt x="48614" y="307204"/>
                    <a:pt x="48596" y="326131"/>
                  </a:cubicBezTo>
                  <a:lnTo>
                    <a:pt x="48596" y="377321"/>
                  </a:lnTo>
                  <a:cubicBezTo>
                    <a:pt x="48602" y="514046"/>
                    <a:pt x="159437" y="624880"/>
                    <a:pt x="296161" y="624886"/>
                  </a:cubicBezTo>
                  <a:lnTo>
                    <a:pt x="450232" y="624886"/>
                  </a:lnTo>
                  <a:cubicBezTo>
                    <a:pt x="566326" y="624886"/>
                    <a:pt x="660799" y="530413"/>
                    <a:pt x="660799" y="414288"/>
                  </a:cubicBezTo>
                  <a:lnTo>
                    <a:pt x="660799" y="97575"/>
                  </a:lnTo>
                  <a:cubicBezTo>
                    <a:pt x="660799" y="77855"/>
                    <a:pt x="648972" y="60058"/>
                    <a:pt x="630792" y="52420"/>
                  </a:cubicBezTo>
                  <a:cubicBezTo>
                    <a:pt x="612611" y="44783"/>
                    <a:pt x="591622" y="48794"/>
                    <a:pt x="577540" y="62598"/>
                  </a:cubicBezTo>
                  <a:cubicBezTo>
                    <a:pt x="567881" y="72065"/>
                    <a:pt x="552376" y="71910"/>
                    <a:pt x="542909" y="62251"/>
                  </a:cubicBezTo>
                  <a:cubicBezTo>
                    <a:pt x="533443" y="52593"/>
                    <a:pt x="533598" y="37088"/>
                    <a:pt x="543256" y="27621"/>
                  </a:cubicBezTo>
                  <a:cubicBezTo>
                    <a:pt x="571423" y="13"/>
                    <a:pt x="613399" y="-8010"/>
                    <a:pt x="649761" y="7266"/>
                  </a:cubicBezTo>
                  <a:cubicBezTo>
                    <a:pt x="686123" y="22542"/>
                    <a:pt x="709776" y="58135"/>
                    <a:pt x="709775" y="97575"/>
                  </a:cubicBezTo>
                  <a:lnTo>
                    <a:pt x="709775" y="414288"/>
                  </a:lnTo>
                  <a:cubicBezTo>
                    <a:pt x="709782" y="557650"/>
                    <a:pt x="593563" y="673868"/>
                    <a:pt x="450201" y="67386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3776383" y="1038969"/>
              <a:ext cx="448948" cy="172610"/>
            </a:xfrm>
            <a:custGeom>
              <a:avLst/>
              <a:gdLst>
                <a:gd name="connsiteX0" fmla="*/ 399575 w 448948"/>
                <a:gd name="connsiteY0" fmla="*/ 27712 h 172610"/>
                <a:gd name="connsiteX1" fmla="*/ 399575 w 448948"/>
                <a:gd name="connsiteY1" fmla="*/ 106665 h 172610"/>
                <a:gd name="connsiteX2" fmla="*/ 383250 w 448948"/>
                <a:gd name="connsiteY2" fmla="*/ 122991 h 172610"/>
                <a:gd name="connsiteX3" fmla="*/ 64905 w 448948"/>
                <a:gd name="connsiteY3" fmla="*/ 122991 h 172610"/>
                <a:gd name="connsiteX4" fmla="*/ 48579 w 448948"/>
                <a:gd name="connsiteY4" fmla="*/ 106665 h 172610"/>
                <a:gd name="connsiteX5" fmla="*/ 48579 w 448948"/>
                <a:gd name="connsiteY5" fmla="*/ 34762 h 172610"/>
                <a:gd name="connsiteX6" fmla="*/ -397 w 448948"/>
                <a:gd name="connsiteY6" fmla="*/ 13611 h 172610"/>
                <a:gd name="connsiteX7" fmla="*/ -397 w 448948"/>
                <a:gd name="connsiteY7" fmla="*/ 106665 h 172610"/>
                <a:gd name="connsiteX8" fmla="*/ 64905 w 448948"/>
                <a:gd name="connsiteY8" fmla="*/ 171967 h 172610"/>
                <a:gd name="connsiteX9" fmla="*/ 383250 w 448948"/>
                <a:gd name="connsiteY9" fmla="*/ 171967 h 172610"/>
                <a:gd name="connsiteX10" fmla="*/ 448552 w 448948"/>
                <a:gd name="connsiteY10" fmla="*/ 106665 h 172610"/>
                <a:gd name="connsiteX11" fmla="*/ 448552 w 448948"/>
                <a:gd name="connsiteY11" fmla="*/ -644 h 172610"/>
                <a:gd name="connsiteX12" fmla="*/ 399575 w 448948"/>
                <a:gd name="connsiteY12" fmla="*/ 27712 h 17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8948" h="172610">
                  <a:moveTo>
                    <a:pt x="399575" y="27712"/>
                  </a:moveTo>
                  <a:lnTo>
                    <a:pt x="399575" y="106665"/>
                  </a:lnTo>
                  <a:cubicBezTo>
                    <a:pt x="399575" y="115682"/>
                    <a:pt x="392267" y="122991"/>
                    <a:pt x="383250" y="122991"/>
                  </a:cubicBezTo>
                  <a:lnTo>
                    <a:pt x="64905" y="122991"/>
                  </a:lnTo>
                  <a:cubicBezTo>
                    <a:pt x="55888" y="122991"/>
                    <a:pt x="48579" y="115682"/>
                    <a:pt x="48579" y="106665"/>
                  </a:cubicBezTo>
                  <a:lnTo>
                    <a:pt x="48579" y="34762"/>
                  </a:lnTo>
                  <a:cubicBezTo>
                    <a:pt x="31650" y="29202"/>
                    <a:pt x="15258" y="22122"/>
                    <a:pt x="-397" y="13611"/>
                  </a:cubicBezTo>
                  <a:lnTo>
                    <a:pt x="-397" y="106665"/>
                  </a:lnTo>
                  <a:cubicBezTo>
                    <a:pt x="-357" y="142714"/>
                    <a:pt x="28856" y="171927"/>
                    <a:pt x="64905" y="171967"/>
                  </a:cubicBezTo>
                  <a:lnTo>
                    <a:pt x="383250" y="171967"/>
                  </a:lnTo>
                  <a:cubicBezTo>
                    <a:pt x="419299" y="171927"/>
                    <a:pt x="448512" y="142714"/>
                    <a:pt x="448552" y="106665"/>
                  </a:cubicBezTo>
                  <a:lnTo>
                    <a:pt x="448552" y="-644"/>
                  </a:lnTo>
                  <a:cubicBezTo>
                    <a:pt x="433317" y="10578"/>
                    <a:pt x="416893" y="20087"/>
                    <a:pt x="399575" y="2771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2052955" y="5173345"/>
            <a:ext cx="452120" cy="45212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67" name="图片 12" descr="32313538333630393b32313538333731393bcbd1cbf7bfceb3cc"/>
          <p:cNvGrpSpPr/>
          <p:nvPr/>
        </p:nvGrpSpPr>
        <p:grpSpPr>
          <a:xfrm rot="0">
            <a:off x="2192655" y="5306695"/>
            <a:ext cx="186055" cy="186055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/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 dirty="0">
                <a:cs typeface="Poppins Medium" panose="00000600000000000000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33425" y="2506345"/>
            <a:ext cx="31502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cap="all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Application Scenario</a:t>
            </a:r>
            <a:endParaRPr lang="zh-CN" altLang="en-US" sz="2000" cap="all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7802245" y="1939925"/>
            <a:ext cx="2029460" cy="7969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85000"/>
              </a:lnSpc>
              <a:buClrTx/>
              <a:buSzTx/>
              <a:buFontTx/>
            </a:pPr>
            <a:r>
              <a:rPr lang="en-US" altLang="zh-CN" sz="54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66</a:t>
            </a:r>
            <a:r>
              <a:rPr lang="zh-CN" altLang="en-US" sz="54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＋</a:t>
            </a:r>
            <a:r>
              <a:rPr lang="en-US" altLang="zh-CN" sz="54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 </a:t>
            </a:r>
            <a:endParaRPr lang="en-US" altLang="zh-CN" sz="5400" cap="all">
              <a:gradFill>
                <a:gsLst>
                  <a:gs pos="0">
                    <a:srgbClr val="579DFD"/>
                  </a:gs>
                  <a:gs pos="100000">
                    <a:srgbClr val="576CF9"/>
                  </a:gs>
                </a:gsLst>
                <a:lin ang="5400000" scaled="0"/>
              </a:gra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3"/>
            </p:custDataLst>
          </p:nvPr>
        </p:nvSpPr>
        <p:spPr>
          <a:xfrm>
            <a:off x="7802245" y="2642235"/>
            <a:ext cx="37153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Predictive analytics for demand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7802245" y="4256405"/>
            <a:ext cx="2029460" cy="7969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85000"/>
              </a:lnSpc>
              <a:buClrTx/>
              <a:buSzTx/>
              <a:buFontTx/>
            </a:pPr>
            <a:r>
              <a:rPr lang="en-US" altLang="zh-CN" sz="54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68</a:t>
            </a:r>
            <a:r>
              <a:rPr lang="zh-CN" altLang="en-US" sz="54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＋</a:t>
            </a:r>
            <a:r>
              <a:rPr lang="en-US" altLang="zh-CN" sz="54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 </a:t>
            </a:r>
            <a:endParaRPr lang="en-US" altLang="zh-CN" sz="5400" cap="all">
              <a:gradFill>
                <a:gsLst>
                  <a:gs pos="0">
                    <a:srgbClr val="579DFD"/>
                  </a:gs>
                  <a:gs pos="100000">
                    <a:srgbClr val="576CF9"/>
                  </a:gs>
                </a:gsLst>
                <a:lin ang="5400000" scaled="0"/>
              </a:gra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7802245" y="4958715"/>
            <a:ext cx="35896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AI-driven customer segmentation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cxnSp>
        <p:nvCxnSpPr>
          <p:cNvPr id="21" name="直接连接符 20"/>
          <p:cNvCxnSpPr/>
          <p:nvPr>
            <p:custDataLst>
              <p:tags r:id="rId6"/>
            </p:custDataLst>
          </p:nvPr>
        </p:nvCxnSpPr>
        <p:spPr>
          <a:xfrm>
            <a:off x="9648825" y="2324100"/>
            <a:ext cx="1743075" cy="0"/>
          </a:xfrm>
          <a:prstGeom prst="line">
            <a:avLst/>
          </a:prstGeom>
          <a:ln w="12700"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7"/>
            </p:custDataLst>
          </p:nvPr>
        </p:nvCxnSpPr>
        <p:spPr>
          <a:xfrm>
            <a:off x="9648825" y="4654550"/>
            <a:ext cx="1743075" cy="0"/>
          </a:xfrm>
          <a:prstGeom prst="line">
            <a:avLst/>
          </a:prstGeom>
          <a:ln w="12700"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99"/>
          <p:cNvSpPr txBox="1"/>
          <p:nvPr/>
        </p:nvSpPr>
        <p:spPr>
          <a:xfrm>
            <a:off x="733425" y="3195955"/>
            <a:ext cx="35534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Geo-mapping visualization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椭圆 36"/>
          <p:cNvSpPr/>
          <p:nvPr/>
        </p:nvSpPr>
        <p:spPr>
          <a:xfrm>
            <a:off x="417830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34086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50342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66598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82854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17830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434086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50342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466598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482854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417830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34086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450342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466598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482854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7044690" y="0"/>
            <a:ext cx="5147310" cy="6858000"/>
          </a:xfrm>
          <a:custGeom>
            <a:avLst/>
            <a:gdLst>
              <a:gd name="adj" fmla="val 30907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8106" h="10800">
                <a:moveTo>
                  <a:pt x="0" y="10800"/>
                </a:moveTo>
                <a:lnTo>
                  <a:pt x="3037" y="0"/>
                </a:lnTo>
                <a:lnTo>
                  <a:pt x="8106" y="0"/>
                </a:lnTo>
                <a:lnTo>
                  <a:pt x="8106" y="6117"/>
                </a:lnTo>
                <a:lnTo>
                  <a:pt x="6789" y="10800"/>
                </a:lnTo>
                <a:lnTo>
                  <a:pt x="0" y="1080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89915" cy="201866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11814150" y="5706580"/>
            <a:ext cx="377850" cy="1151420"/>
          </a:xfrm>
          <a:custGeom>
            <a:avLst/>
            <a:gdLst>
              <a:gd name="adj" fmla="val 3281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595" h="1813">
                <a:moveTo>
                  <a:pt x="0" y="1813"/>
                </a:moveTo>
                <a:lnTo>
                  <a:pt x="595" y="0"/>
                </a:lnTo>
                <a:lnTo>
                  <a:pt x="595" y="1813"/>
                </a:lnTo>
                <a:lnTo>
                  <a:pt x="0" y="1813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1121390" y="5322570"/>
            <a:ext cx="780415" cy="1535430"/>
          </a:xfrm>
          <a:prstGeom prst="parallelogram">
            <a:avLst>
              <a:gd name="adj" fmla="val 58089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78815" y="85725"/>
            <a:ext cx="7567295" cy="509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85000"/>
              </a:lnSpc>
              <a:buClrTx/>
              <a:buSzTx/>
              <a:buFontTx/>
            </a:pPr>
            <a:r>
              <a:rPr lang="en-US" altLang="en-US" sz="32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Final Dashboard Snapshot</a:t>
            </a:r>
            <a:endParaRPr lang="en-US" altLang="en-US" sz="3200" cap="all">
              <a:gradFill>
                <a:gsLst>
                  <a:gs pos="0">
                    <a:srgbClr val="579DFD"/>
                  </a:gs>
                  <a:gs pos="100000">
                    <a:srgbClr val="576CF9"/>
                  </a:gs>
                </a:gsLst>
                <a:lin ang="5400000" scaled="0"/>
              </a:gra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pic>
        <p:nvPicPr>
          <p:cNvPr id="4" name="Picture 3" descr="Amazon Global Supersto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885"/>
            <a:ext cx="11121390" cy="62515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椭圆 36"/>
          <p:cNvSpPr/>
          <p:nvPr/>
        </p:nvSpPr>
        <p:spPr>
          <a:xfrm>
            <a:off x="417830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34086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50342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66598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82854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17830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434086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50342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466598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482854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417830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34086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450342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466598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482854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7044690" y="0"/>
            <a:ext cx="5147310" cy="6858000"/>
          </a:xfrm>
          <a:custGeom>
            <a:avLst/>
            <a:gdLst>
              <a:gd name="adj" fmla="val 30907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8106" h="10800">
                <a:moveTo>
                  <a:pt x="0" y="10800"/>
                </a:moveTo>
                <a:lnTo>
                  <a:pt x="3037" y="0"/>
                </a:lnTo>
                <a:lnTo>
                  <a:pt x="8106" y="0"/>
                </a:lnTo>
                <a:lnTo>
                  <a:pt x="8106" y="6117"/>
                </a:lnTo>
                <a:lnTo>
                  <a:pt x="6789" y="10800"/>
                </a:lnTo>
                <a:lnTo>
                  <a:pt x="0" y="1080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89915" cy="201866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11814150" y="5706580"/>
            <a:ext cx="377850" cy="1151420"/>
          </a:xfrm>
          <a:custGeom>
            <a:avLst/>
            <a:gdLst>
              <a:gd name="adj" fmla="val 3281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595" h="1813">
                <a:moveTo>
                  <a:pt x="0" y="1813"/>
                </a:moveTo>
                <a:lnTo>
                  <a:pt x="595" y="0"/>
                </a:lnTo>
                <a:lnTo>
                  <a:pt x="595" y="1813"/>
                </a:lnTo>
                <a:lnTo>
                  <a:pt x="0" y="1813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1121390" y="5322570"/>
            <a:ext cx="780415" cy="1535430"/>
          </a:xfrm>
          <a:prstGeom prst="parallelogram">
            <a:avLst>
              <a:gd name="adj" fmla="val 58089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78815" y="85725"/>
            <a:ext cx="7567295" cy="509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85000"/>
              </a:lnSpc>
              <a:buClrTx/>
              <a:buSzTx/>
              <a:buFontTx/>
            </a:pPr>
            <a:r>
              <a:rPr lang="en-US" altLang="en-US" sz="32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Project Overview</a:t>
            </a:r>
            <a:endParaRPr lang="en-US" altLang="en-US" sz="3200" cap="all">
              <a:gradFill>
                <a:gsLst>
                  <a:gs pos="0">
                    <a:srgbClr val="579DFD"/>
                  </a:gs>
                  <a:gs pos="100000">
                    <a:srgbClr val="576CF9"/>
                  </a:gs>
                </a:gsLst>
                <a:lin ang="5400000" scaled="0"/>
              </a:gra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pic>
        <p:nvPicPr>
          <p:cNvPr id="3" name="Picture 2" descr="Amazon Global Superstor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2780"/>
            <a:ext cx="9397365" cy="626554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椭圆 36"/>
          <p:cNvSpPr/>
          <p:nvPr/>
        </p:nvSpPr>
        <p:spPr>
          <a:xfrm>
            <a:off x="417830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34086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50342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66598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82854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17830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434086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50342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466598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482854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417830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34086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450342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466598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482854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7044690" y="0"/>
            <a:ext cx="5147310" cy="6858000"/>
          </a:xfrm>
          <a:custGeom>
            <a:avLst/>
            <a:gdLst>
              <a:gd name="adj" fmla="val 30907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8106" h="10800">
                <a:moveTo>
                  <a:pt x="0" y="10800"/>
                </a:moveTo>
                <a:lnTo>
                  <a:pt x="3037" y="0"/>
                </a:lnTo>
                <a:lnTo>
                  <a:pt x="8106" y="0"/>
                </a:lnTo>
                <a:lnTo>
                  <a:pt x="8106" y="6117"/>
                </a:lnTo>
                <a:lnTo>
                  <a:pt x="6789" y="10800"/>
                </a:lnTo>
                <a:lnTo>
                  <a:pt x="0" y="1080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89915" cy="201866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11814150" y="5706580"/>
            <a:ext cx="377850" cy="1151420"/>
          </a:xfrm>
          <a:custGeom>
            <a:avLst/>
            <a:gdLst>
              <a:gd name="adj" fmla="val 3281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595" h="1813">
                <a:moveTo>
                  <a:pt x="0" y="1813"/>
                </a:moveTo>
                <a:lnTo>
                  <a:pt x="595" y="0"/>
                </a:lnTo>
                <a:lnTo>
                  <a:pt x="595" y="1813"/>
                </a:lnTo>
                <a:lnTo>
                  <a:pt x="0" y="1813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1121390" y="5322570"/>
            <a:ext cx="780415" cy="1535430"/>
          </a:xfrm>
          <a:prstGeom prst="parallelogram">
            <a:avLst>
              <a:gd name="adj" fmla="val 58089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78815" y="85725"/>
            <a:ext cx="7567295" cy="509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85000"/>
              </a:lnSpc>
              <a:buClrTx/>
              <a:buSzTx/>
              <a:buFontTx/>
            </a:pPr>
            <a:r>
              <a:rPr lang="en-US" altLang="en-US" sz="32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Final Dashboard Snapshot</a:t>
            </a:r>
            <a:endParaRPr lang="en-US" altLang="en-US" sz="3200" cap="all">
              <a:gradFill>
                <a:gsLst>
                  <a:gs pos="0">
                    <a:srgbClr val="579DFD"/>
                  </a:gs>
                  <a:gs pos="100000">
                    <a:srgbClr val="576CF9"/>
                  </a:gs>
                </a:gsLst>
                <a:lin ang="5400000" scaled="0"/>
              </a:gra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pic>
        <p:nvPicPr>
          <p:cNvPr id="2" name="Picture 1" descr="Amazon Global Supersto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" y="594995"/>
            <a:ext cx="11123295" cy="62630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任意多边形 6"/>
          <p:cNvSpPr/>
          <p:nvPr/>
        </p:nvSpPr>
        <p:spPr>
          <a:xfrm>
            <a:off x="0" y="0"/>
            <a:ext cx="5909310" cy="6858000"/>
          </a:xfrm>
          <a:custGeom>
            <a:avLst/>
            <a:gdLst>
              <a:gd name="adj" fmla="val 30907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9306" h="10800">
                <a:moveTo>
                  <a:pt x="0" y="8951"/>
                </a:moveTo>
                <a:lnTo>
                  <a:pt x="2517" y="0"/>
                </a:lnTo>
                <a:lnTo>
                  <a:pt x="9306" y="0"/>
                </a:lnTo>
                <a:lnTo>
                  <a:pt x="6269" y="10800"/>
                </a:lnTo>
                <a:lnTo>
                  <a:pt x="0" y="10800"/>
                </a:lnTo>
                <a:lnTo>
                  <a:pt x="0" y="8951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1152315" cy="3944801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5071110" y="0"/>
            <a:ext cx="1146175" cy="2277745"/>
          </a:xfrm>
          <a:prstGeom prst="parallelogram">
            <a:avLst>
              <a:gd name="adj" fmla="val 57396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11814150" y="5706580"/>
            <a:ext cx="377850" cy="1151420"/>
          </a:xfrm>
          <a:custGeom>
            <a:avLst/>
            <a:gdLst>
              <a:gd name="adj" fmla="val 3281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595" h="1813">
                <a:moveTo>
                  <a:pt x="0" y="1813"/>
                </a:moveTo>
                <a:lnTo>
                  <a:pt x="595" y="0"/>
                </a:lnTo>
                <a:lnTo>
                  <a:pt x="595" y="1813"/>
                </a:lnTo>
                <a:lnTo>
                  <a:pt x="0" y="1813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95315" y="2526030"/>
            <a:ext cx="5956300" cy="26022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r">
              <a:lnSpc>
                <a:spcPct val="85000"/>
              </a:lnSpc>
              <a:buClrTx/>
              <a:buSzTx/>
              <a:buFontTx/>
            </a:pPr>
            <a:r>
              <a:rPr lang="en-US" altLang="zh-CN" sz="96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THANK You!</a:t>
            </a:r>
            <a:endParaRPr lang="en-US" altLang="zh-CN" sz="9600" cap="all">
              <a:gradFill>
                <a:gsLst>
                  <a:gs pos="0">
                    <a:srgbClr val="579DFD"/>
                  </a:gs>
                  <a:gs pos="100000">
                    <a:srgbClr val="576CF9"/>
                  </a:gs>
                </a:gsLst>
                <a:lin ang="5400000" scaled="0"/>
              </a:gra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5469255" y="5128260"/>
            <a:ext cx="6019800" cy="951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mtClean="0">
                <a:latin typeface="Calibri" panose="020F0502020204030204" charset="0"/>
                <a:cs typeface="Calibri" panose="020F0502020204030204" charset="0"/>
                <a:sym typeface="+mn-ea"/>
              </a:rPr>
              <a:t>Every great presentation is complete with a great audience — and that’s you!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Poppins SemiBold" panose="00000700000000000000" charset="0"/>
              <a:cs typeface="Calibri" panose="020F0502020204030204" charset="0"/>
              <a:sym typeface="Poppins SemiBold" panose="00000700000000000000" charset="0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3746500" y="5322570"/>
            <a:ext cx="780415" cy="1535430"/>
          </a:xfrm>
          <a:prstGeom prst="parallelogram">
            <a:avLst>
              <a:gd name="adj" fmla="val 58089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11489055" y="52705"/>
            <a:ext cx="711200" cy="393065"/>
            <a:chOff x="18093" y="83"/>
            <a:chExt cx="1120" cy="619"/>
          </a:xfrm>
        </p:grpSpPr>
        <p:sp>
          <p:nvSpPr>
            <p:cNvPr id="41" name="椭圆 40"/>
            <p:cNvSpPr/>
            <p:nvPr/>
          </p:nvSpPr>
          <p:spPr>
            <a:xfrm>
              <a:off x="18093" y="83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18349" y="83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8605" y="83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8861" y="83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19117" y="83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8093" y="345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18349" y="345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18605" y="345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8861" y="345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117" y="345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18093" y="606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8349" y="606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18605" y="606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18861" y="606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9117" y="606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</p:grpSp>
      <p:cxnSp>
        <p:nvCxnSpPr>
          <p:cNvPr id="60" name="直接连接符 59"/>
          <p:cNvCxnSpPr/>
          <p:nvPr/>
        </p:nvCxnSpPr>
        <p:spPr>
          <a:xfrm>
            <a:off x="10941685" y="4725670"/>
            <a:ext cx="547370" cy="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文本框 19"/>
          <p:cNvSpPr txBox="1"/>
          <p:nvPr/>
        </p:nvSpPr>
        <p:spPr>
          <a:xfrm>
            <a:off x="932180" y="788035"/>
            <a:ext cx="4077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Why Amazon?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7432675" y="0"/>
            <a:ext cx="4768850" cy="6858000"/>
          </a:xfrm>
          <a:custGeom>
            <a:avLst/>
            <a:gdLst>
              <a:gd name="adj" fmla="val 30907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7510" h="10800">
                <a:moveTo>
                  <a:pt x="0" y="10800"/>
                </a:moveTo>
                <a:lnTo>
                  <a:pt x="3037" y="0"/>
                </a:lnTo>
                <a:lnTo>
                  <a:pt x="7510" y="0"/>
                </a:lnTo>
                <a:lnTo>
                  <a:pt x="7510" y="8236"/>
                </a:lnTo>
                <a:lnTo>
                  <a:pt x="6789" y="10800"/>
                </a:lnTo>
                <a:lnTo>
                  <a:pt x="0" y="1080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8449310" y="0"/>
            <a:ext cx="1146175" cy="2277745"/>
          </a:xfrm>
          <a:prstGeom prst="parallelogram">
            <a:avLst>
              <a:gd name="adj" fmla="val 57396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751965" y="2488565"/>
            <a:ext cx="38703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01ABEF"/>
                    </a:gs>
                    <a:gs pos="100000">
                      <a:srgbClr val="284BFC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World’s largest e-commerce marketplace</a:t>
            </a:r>
            <a:endParaRPr lang="en-US" altLang="en-US">
              <a:gradFill>
                <a:gsLst>
                  <a:gs pos="0">
                    <a:srgbClr val="01ABEF"/>
                  </a:gs>
                  <a:gs pos="100000">
                    <a:srgbClr val="284BFC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3" name="椭圆 12"/>
          <p:cNvSpPr/>
          <p:nvPr>
            <p:custDataLst>
              <p:tags r:id="rId2"/>
            </p:custDataLst>
          </p:nvPr>
        </p:nvSpPr>
        <p:spPr>
          <a:xfrm>
            <a:off x="874395" y="379603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4" name="椭圆 13"/>
          <p:cNvSpPr/>
          <p:nvPr>
            <p:custDataLst>
              <p:tags r:id="rId3"/>
            </p:custDataLst>
          </p:nvPr>
        </p:nvSpPr>
        <p:spPr>
          <a:xfrm>
            <a:off x="874395" y="251587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16" name="图片 15" descr="333438303937363b333438313035373bb9abcbbed3c5cac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180" y="3986530"/>
            <a:ext cx="289560" cy="289560"/>
          </a:xfrm>
          <a:prstGeom prst="rect">
            <a:avLst/>
          </a:prstGeom>
        </p:spPr>
      </p:pic>
      <p:pic>
        <p:nvPicPr>
          <p:cNvPr id="18" name="图片 17" descr="333438303937363b333438313037383bcafdbeddb7d6cef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932180" y="5140960"/>
            <a:ext cx="289560" cy="28956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751965" y="3813175"/>
            <a:ext cx="50368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Roboto Light" panose="02000000000000000000" charset="0"/>
              </a:rPr>
              <a:t>Global scale → Need for BI-driven decisions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11"/>
            </p:custDataLst>
          </p:nvPr>
        </p:nvSpPr>
        <p:spPr>
          <a:xfrm>
            <a:off x="1751965" y="5076190"/>
            <a:ext cx="4984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Roboto Light" panose="02000000000000000000" charset="0"/>
              </a:rPr>
              <a:t>Millions of transactions daily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2" name="椭圆 13"/>
          <p:cNvSpPr/>
          <p:nvPr>
            <p:custDataLst>
              <p:tags r:id="rId12"/>
            </p:custDataLst>
          </p:nvPr>
        </p:nvSpPr>
        <p:spPr>
          <a:xfrm>
            <a:off x="874395" y="507619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3" name="图片 17" descr="333438303937363b333438313037383bcafdbeddb7d6cef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059180" y="5267960"/>
            <a:ext cx="289560" cy="289560"/>
          </a:xfrm>
          <a:prstGeom prst="rect">
            <a:avLst/>
          </a:prstGeom>
        </p:spPr>
      </p:pic>
      <p:pic>
        <p:nvPicPr>
          <p:cNvPr id="4" name="图片 17" descr="333438303937363b333438313037383bcafdbeddb7d6cef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059180" y="2705100"/>
            <a:ext cx="289560" cy="2895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平行四边形 4"/>
          <p:cNvSpPr/>
          <p:nvPr/>
        </p:nvSpPr>
        <p:spPr>
          <a:xfrm>
            <a:off x="2099310" y="2819400"/>
            <a:ext cx="2561590" cy="2752725"/>
          </a:xfrm>
          <a:prstGeom prst="parallelogram">
            <a:avLst>
              <a:gd name="adj" fmla="val 26945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4" name="图片 3" descr="7831815_摘要商业室内背景，蓝"/>
          <p:cNvPicPr>
            <a:picLocks noChangeAspect="1"/>
          </p:cNvPicPr>
          <p:nvPr/>
        </p:nvPicPr>
        <p:blipFill>
          <a:blip r:embed="rId1"/>
          <a:srcRect r="21169"/>
          <a:stretch>
            <a:fillRect/>
          </a:stretch>
        </p:blipFill>
        <p:spPr>
          <a:xfrm>
            <a:off x="728980" y="2115185"/>
            <a:ext cx="3960495" cy="3351530"/>
          </a:xfrm>
          <a:prstGeom prst="parallelogram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23240" y="919480"/>
            <a:ext cx="4077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rPr>
              <a:t>Project Overview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37150" y="1929765"/>
            <a:ext cx="34575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sz="20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  <a:sym typeface="+mn-ea"/>
              </a:rPr>
              <a:t>Overview:</a:t>
            </a:r>
            <a:endParaRPr lang="en-US" sz="20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289685" y="1929765"/>
            <a:ext cx="680085" cy="730885"/>
          </a:xfrm>
          <a:prstGeom prst="parallelogram">
            <a:avLst>
              <a:gd name="adj" fmla="val 26945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>
            <a:off x="5778500" y="346456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1" name="图片 4" descr="32313538333630393b32313538333730393bbed9cad6cce1ceca"/>
          <p:cNvGrpSpPr/>
          <p:nvPr>
            <p:custDataLst>
              <p:tags r:id="rId3"/>
            </p:custDataLst>
          </p:nvPr>
        </p:nvGrpSpPr>
        <p:grpSpPr>
          <a:xfrm rot="0">
            <a:off x="6000115" y="3653790"/>
            <a:ext cx="213360" cy="275590"/>
            <a:chOff x="3621292" y="297180"/>
            <a:chExt cx="710155" cy="914399"/>
          </a:xfrm>
          <a:solidFill>
            <a:schemeClr val="bg1"/>
          </a:solidFill>
        </p:grpSpPr>
        <p:sp>
          <p:nvSpPr>
            <p:cNvPr id="32" name="任意多边形: 形状 31"/>
            <p:cNvSpPr/>
            <p:nvPr>
              <p:custDataLst>
                <p:tags r:id="rId4"/>
              </p:custDataLst>
            </p:nvPr>
          </p:nvSpPr>
          <p:spPr>
            <a:xfrm>
              <a:off x="3887133" y="297180"/>
              <a:ext cx="194535" cy="365865"/>
            </a:xfrm>
            <a:custGeom>
              <a:avLst/>
              <a:gdLst>
                <a:gd name="connsiteX0" fmla="*/ 169661 w 194535"/>
                <a:gd name="connsiteY0" fmla="*/ 365674 h 365865"/>
                <a:gd name="connsiteX1" fmla="*/ 145173 w 194535"/>
                <a:gd name="connsiteY1" fmla="*/ 341186 h 365865"/>
                <a:gd name="connsiteX2" fmla="*/ 145173 w 194535"/>
                <a:gd name="connsiteY2" fmla="*/ 97937 h 365865"/>
                <a:gd name="connsiteX3" fmla="*/ 101010 w 194535"/>
                <a:gd name="connsiteY3" fmla="*/ 49160 h 365865"/>
                <a:gd name="connsiteX4" fmla="*/ 48159 w 194535"/>
                <a:gd name="connsiteY4" fmla="*/ 88356 h 365865"/>
                <a:gd name="connsiteX5" fmla="*/ 19386 w 194535"/>
                <a:gd name="connsiteY5" fmla="*/ 107661 h 365865"/>
                <a:gd name="connsiteX6" fmla="*/ 81 w 194535"/>
                <a:gd name="connsiteY6" fmla="*/ 78887 h 365865"/>
                <a:gd name="connsiteX7" fmla="*/ 105766 w 194535"/>
                <a:gd name="connsiteY7" fmla="*/ 282 h 365865"/>
                <a:gd name="connsiteX8" fmla="*/ 194149 w 194535"/>
                <a:gd name="connsiteY8" fmla="*/ 97937 h 365865"/>
                <a:gd name="connsiteX9" fmla="*/ 194149 w 194535"/>
                <a:gd name="connsiteY9" fmla="*/ 341186 h 365865"/>
                <a:gd name="connsiteX10" fmla="*/ 169661 w 194535"/>
                <a:gd name="connsiteY10" fmla="*/ 365674 h 3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535" h="365865">
                  <a:moveTo>
                    <a:pt x="169661" y="365674"/>
                  </a:moveTo>
                  <a:cubicBezTo>
                    <a:pt x="156137" y="365674"/>
                    <a:pt x="145173" y="354710"/>
                    <a:pt x="145173" y="341186"/>
                  </a:cubicBezTo>
                  <a:lnTo>
                    <a:pt x="145173" y="97937"/>
                  </a:lnTo>
                  <a:cubicBezTo>
                    <a:pt x="145192" y="72738"/>
                    <a:pt x="126088" y="51636"/>
                    <a:pt x="101010" y="49160"/>
                  </a:cubicBezTo>
                  <a:cubicBezTo>
                    <a:pt x="75933" y="46684"/>
                    <a:pt x="53069" y="63640"/>
                    <a:pt x="48159" y="88356"/>
                  </a:cubicBezTo>
                  <a:cubicBezTo>
                    <a:pt x="45544" y="101633"/>
                    <a:pt x="32662" y="110276"/>
                    <a:pt x="19386" y="107661"/>
                  </a:cubicBezTo>
                  <a:cubicBezTo>
                    <a:pt x="6109" y="105046"/>
                    <a:pt x="-2534" y="92164"/>
                    <a:pt x="81" y="78887"/>
                  </a:cubicBezTo>
                  <a:cubicBezTo>
                    <a:pt x="9806" y="29376"/>
                    <a:pt x="55551" y="-4647"/>
                    <a:pt x="105766" y="282"/>
                  </a:cubicBezTo>
                  <a:cubicBezTo>
                    <a:pt x="155981" y="5211"/>
                    <a:pt x="194237" y="47480"/>
                    <a:pt x="194149" y="97937"/>
                  </a:cubicBezTo>
                  <a:lnTo>
                    <a:pt x="194149" y="341186"/>
                  </a:lnTo>
                  <a:cubicBezTo>
                    <a:pt x="194149" y="354710"/>
                    <a:pt x="183186" y="365674"/>
                    <a:pt x="169661" y="36567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" name="任意多边形: 形状 32"/>
            <p:cNvSpPr/>
            <p:nvPr>
              <p:custDataLst>
                <p:tags r:id="rId5"/>
              </p:custDataLst>
            </p:nvPr>
          </p:nvSpPr>
          <p:spPr>
            <a:xfrm>
              <a:off x="3760874" y="334080"/>
              <a:ext cx="195915" cy="373043"/>
            </a:xfrm>
            <a:custGeom>
              <a:avLst/>
              <a:gdLst>
                <a:gd name="connsiteX0" fmla="*/ 24190 w 195915"/>
                <a:gd name="connsiteY0" fmla="*/ 372824 h 373043"/>
                <a:gd name="connsiteX1" fmla="*/ -298 w 195915"/>
                <a:gd name="connsiteY1" fmla="*/ 348336 h 373043"/>
                <a:gd name="connsiteX2" fmla="*/ -298 w 195915"/>
                <a:gd name="connsiteY2" fmla="*/ 97741 h 373043"/>
                <a:gd name="connsiteX3" fmla="*/ 60166 w 195915"/>
                <a:gd name="connsiteY3" fmla="*/ 7241 h 373043"/>
                <a:gd name="connsiteX4" fmla="*/ 166915 w 195915"/>
                <a:gd name="connsiteY4" fmla="*/ 28470 h 373043"/>
                <a:gd name="connsiteX5" fmla="*/ 168068 w 195915"/>
                <a:gd name="connsiteY5" fmla="*/ 29653 h 373043"/>
                <a:gd name="connsiteX6" fmla="*/ 195617 w 195915"/>
                <a:gd name="connsiteY6" fmla="*/ 97741 h 373043"/>
                <a:gd name="connsiteX7" fmla="*/ 195617 w 195915"/>
                <a:gd name="connsiteY7" fmla="*/ 326296 h 373043"/>
                <a:gd name="connsiteX8" fmla="*/ 171129 w 195915"/>
                <a:gd name="connsiteY8" fmla="*/ 350784 h 373043"/>
                <a:gd name="connsiteX9" fmla="*/ 146641 w 195915"/>
                <a:gd name="connsiteY9" fmla="*/ 326296 h 373043"/>
                <a:gd name="connsiteX10" fmla="*/ 146641 w 195915"/>
                <a:gd name="connsiteY10" fmla="*/ 97741 h 373043"/>
                <a:gd name="connsiteX11" fmla="*/ 132877 w 195915"/>
                <a:gd name="connsiteY11" fmla="*/ 63702 h 373043"/>
                <a:gd name="connsiteX12" fmla="*/ 132295 w 195915"/>
                <a:gd name="connsiteY12" fmla="*/ 63110 h 373043"/>
                <a:gd name="connsiteX13" fmla="*/ 78914 w 195915"/>
                <a:gd name="connsiteY13" fmla="*/ 52483 h 373043"/>
                <a:gd name="connsiteX14" fmla="*/ 48679 w 195915"/>
                <a:gd name="connsiteY14" fmla="*/ 97741 h 373043"/>
                <a:gd name="connsiteX15" fmla="*/ 48679 w 195915"/>
                <a:gd name="connsiteY15" fmla="*/ 348336 h 373043"/>
                <a:gd name="connsiteX16" fmla="*/ 24190 w 195915"/>
                <a:gd name="connsiteY16" fmla="*/ 372824 h 37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915" h="373043">
                  <a:moveTo>
                    <a:pt x="24190" y="372824"/>
                  </a:moveTo>
                  <a:cubicBezTo>
                    <a:pt x="10666" y="372824"/>
                    <a:pt x="-298" y="361860"/>
                    <a:pt x="-298" y="348336"/>
                  </a:cubicBezTo>
                  <a:lnTo>
                    <a:pt x="-298" y="97741"/>
                  </a:lnTo>
                  <a:cubicBezTo>
                    <a:pt x="-300" y="58122"/>
                    <a:pt x="23564" y="22403"/>
                    <a:pt x="60166" y="7241"/>
                  </a:cubicBezTo>
                  <a:cubicBezTo>
                    <a:pt x="96768" y="-7923"/>
                    <a:pt x="138900" y="456"/>
                    <a:pt x="166915" y="28470"/>
                  </a:cubicBezTo>
                  <a:cubicBezTo>
                    <a:pt x="167303" y="28858"/>
                    <a:pt x="167691" y="29255"/>
                    <a:pt x="168068" y="29653"/>
                  </a:cubicBezTo>
                  <a:cubicBezTo>
                    <a:pt x="185775" y="47891"/>
                    <a:pt x="195660" y="72322"/>
                    <a:pt x="195617" y="97741"/>
                  </a:cubicBezTo>
                  <a:lnTo>
                    <a:pt x="195617" y="326296"/>
                  </a:lnTo>
                  <a:cubicBezTo>
                    <a:pt x="195617" y="339821"/>
                    <a:pt x="184654" y="350784"/>
                    <a:pt x="171129" y="350784"/>
                  </a:cubicBezTo>
                  <a:cubicBezTo>
                    <a:pt x="157605" y="350784"/>
                    <a:pt x="146641" y="339821"/>
                    <a:pt x="146641" y="326296"/>
                  </a:cubicBezTo>
                  <a:lnTo>
                    <a:pt x="146641" y="97741"/>
                  </a:lnTo>
                  <a:cubicBezTo>
                    <a:pt x="146663" y="85034"/>
                    <a:pt x="141724" y="72822"/>
                    <a:pt x="132877" y="63702"/>
                  </a:cubicBezTo>
                  <a:lnTo>
                    <a:pt x="132295" y="63110"/>
                  </a:lnTo>
                  <a:cubicBezTo>
                    <a:pt x="118289" y="49097"/>
                    <a:pt x="97220" y="44902"/>
                    <a:pt x="78914" y="52483"/>
                  </a:cubicBezTo>
                  <a:cubicBezTo>
                    <a:pt x="60609" y="60065"/>
                    <a:pt x="48675" y="77928"/>
                    <a:pt x="48679" y="97741"/>
                  </a:cubicBezTo>
                  <a:lnTo>
                    <a:pt x="48679" y="348336"/>
                  </a:lnTo>
                  <a:cubicBezTo>
                    <a:pt x="48679" y="361860"/>
                    <a:pt x="37715" y="372824"/>
                    <a:pt x="24190" y="37282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6"/>
              </p:custDataLst>
            </p:nvPr>
          </p:nvSpPr>
          <p:spPr>
            <a:xfrm>
              <a:off x="4031435" y="334090"/>
              <a:ext cx="175122" cy="373034"/>
            </a:xfrm>
            <a:custGeom>
              <a:avLst/>
              <a:gdLst>
                <a:gd name="connsiteX0" fmla="*/ 150154 w 175122"/>
                <a:gd name="connsiteY0" fmla="*/ 372814 h 373034"/>
                <a:gd name="connsiteX1" fmla="*/ 125666 w 175122"/>
                <a:gd name="connsiteY1" fmla="*/ 348326 h 373034"/>
                <a:gd name="connsiteX2" fmla="*/ 125666 w 175122"/>
                <a:gd name="connsiteY2" fmla="*/ 97731 h 373034"/>
                <a:gd name="connsiteX3" fmla="*/ 95042 w 175122"/>
                <a:gd name="connsiteY3" fmla="*/ 52325 h 373034"/>
                <a:gd name="connsiteX4" fmla="*/ 41468 w 175122"/>
                <a:gd name="connsiteY4" fmla="*/ 63702 h 373034"/>
                <a:gd name="connsiteX5" fmla="*/ 6989 w 175122"/>
                <a:gd name="connsiteY5" fmla="*/ 64138 h 373034"/>
                <a:gd name="connsiteX6" fmla="*/ 6256 w 175122"/>
                <a:gd name="connsiteY6" fmla="*/ 29664 h 373034"/>
                <a:gd name="connsiteX7" fmla="*/ 113400 w 175122"/>
                <a:gd name="connsiteY7" fmla="*/ 6922 h 373034"/>
                <a:gd name="connsiteX8" fmla="*/ 174642 w 175122"/>
                <a:gd name="connsiteY8" fmla="*/ 97731 h 373034"/>
                <a:gd name="connsiteX9" fmla="*/ 174642 w 175122"/>
                <a:gd name="connsiteY9" fmla="*/ 348326 h 373034"/>
                <a:gd name="connsiteX10" fmla="*/ 150154 w 175122"/>
                <a:gd name="connsiteY10" fmla="*/ 372814 h 37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22" h="373034">
                  <a:moveTo>
                    <a:pt x="150154" y="372814"/>
                  </a:moveTo>
                  <a:cubicBezTo>
                    <a:pt x="136630" y="372814"/>
                    <a:pt x="125666" y="361850"/>
                    <a:pt x="125666" y="348326"/>
                  </a:cubicBezTo>
                  <a:lnTo>
                    <a:pt x="125666" y="97731"/>
                  </a:lnTo>
                  <a:cubicBezTo>
                    <a:pt x="125665" y="77769"/>
                    <a:pt x="113549" y="59805"/>
                    <a:pt x="95042" y="52325"/>
                  </a:cubicBezTo>
                  <a:cubicBezTo>
                    <a:pt x="76534" y="44845"/>
                    <a:pt x="55338" y="49346"/>
                    <a:pt x="41468" y="63702"/>
                  </a:cubicBezTo>
                  <a:cubicBezTo>
                    <a:pt x="32042" y="73287"/>
                    <a:pt x="16653" y="73481"/>
                    <a:pt x="6989" y="64138"/>
                  </a:cubicBezTo>
                  <a:cubicBezTo>
                    <a:pt x="-2676" y="54796"/>
                    <a:pt x="-3004" y="39409"/>
                    <a:pt x="6256" y="29664"/>
                  </a:cubicBezTo>
                  <a:cubicBezTo>
                    <a:pt x="33999" y="958"/>
                    <a:pt x="76388" y="-8039"/>
                    <a:pt x="113400" y="6922"/>
                  </a:cubicBezTo>
                  <a:cubicBezTo>
                    <a:pt x="150411" y="21883"/>
                    <a:pt x="174640" y="57809"/>
                    <a:pt x="174642" y="97731"/>
                  </a:cubicBezTo>
                  <a:lnTo>
                    <a:pt x="174642" y="348326"/>
                  </a:lnTo>
                  <a:cubicBezTo>
                    <a:pt x="174642" y="361850"/>
                    <a:pt x="163679" y="372814"/>
                    <a:pt x="150154" y="37281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7"/>
              </p:custDataLst>
            </p:nvPr>
          </p:nvSpPr>
          <p:spPr>
            <a:xfrm>
              <a:off x="3621292" y="414894"/>
              <a:ext cx="710155" cy="674244"/>
            </a:xfrm>
            <a:custGeom>
              <a:avLst/>
              <a:gdLst>
                <a:gd name="connsiteX0" fmla="*/ 450201 w 710155"/>
                <a:gd name="connsiteY0" fmla="*/ 673862 h 674244"/>
                <a:gd name="connsiteX1" fmla="*/ 296130 w 710155"/>
                <a:gd name="connsiteY1" fmla="*/ 673862 h 674244"/>
                <a:gd name="connsiteX2" fmla="*/ -380 w 710155"/>
                <a:gd name="connsiteY2" fmla="*/ 377321 h 674244"/>
                <a:gd name="connsiteX3" fmla="*/ -380 w 710155"/>
                <a:gd name="connsiteY3" fmla="*/ 326131 h 674244"/>
                <a:gd name="connsiteX4" fmla="*/ 82880 w 710155"/>
                <a:gd name="connsiteY4" fmla="*/ 242871 h 674244"/>
                <a:gd name="connsiteX5" fmla="*/ 206830 w 710155"/>
                <a:gd name="connsiteY5" fmla="*/ 242871 h 674244"/>
                <a:gd name="connsiteX6" fmla="*/ 305711 w 710155"/>
                <a:gd name="connsiteY6" fmla="*/ 339712 h 674244"/>
                <a:gd name="connsiteX7" fmla="*/ 277418 w 710155"/>
                <a:gd name="connsiteY7" fmla="*/ 409695 h 674244"/>
                <a:gd name="connsiteX8" fmla="*/ 207759 w 710155"/>
                <a:gd name="connsiteY8" fmla="*/ 438776 h 674244"/>
                <a:gd name="connsiteX9" fmla="*/ 156344 w 710155"/>
                <a:gd name="connsiteY9" fmla="*/ 438776 h 674244"/>
                <a:gd name="connsiteX10" fmla="*/ 131856 w 710155"/>
                <a:gd name="connsiteY10" fmla="*/ 414288 h 674244"/>
                <a:gd name="connsiteX11" fmla="*/ 156344 w 710155"/>
                <a:gd name="connsiteY11" fmla="*/ 389800 h 674244"/>
                <a:gd name="connsiteX12" fmla="*/ 207769 w 710155"/>
                <a:gd name="connsiteY12" fmla="*/ 389800 h 674244"/>
                <a:gd name="connsiteX13" fmla="*/ 242600 w 710155"/>
                <a:gd name="connsiteY13" fmla="*/ 375257 h 674244"/>
                <a:gd name="connsiteX14" fmla="*/ 256745 w 710155"/>
                <a:gd name="connsiteY14" fmla="*/ 340263 h 674244"/>
                <a:gd name="connsiteX15" fmla="*/ 206830 w 710155"/>
                <a:gd name="connsiteY15" fmla="*/ 291848 h 674244"/>
                <a:gd name="connsiteX16" fmla="*/ 82880 w 710155"/>
                <a:gd name="connsiteY16" fmla="*/ 291848 h 674244"/>
                <a:gd name="connsiteX17" fmla="*/ 48596 w 710155"/>
                <a:gd name="connsiteY17" fmla="*/ 326131 h 674244"/>
                <a:gd name="connsiteX18" fmla="*/ 48596 w 710155"/>
                <a:gd name="connsiteY18" fmla="*/ 377321 h 674244"/>
                <a:gd name="connsiteX19" fmla="*/ 296161 w 710155"/>
                <a:gd name="connsiteY19" fmla="*/ 624886 h 674244"/>
                <a:gd name="connsiteX20" fmla="*/ 450232 w 710155"/>
                <a:gd name="connsiteY20" fmla="*/ 624886 h 674244"/>
                <a:gd name="connsiteX21" fmla="*/ 660799 w 710155"/>
                <a:gd name="connsiteY21" fmla="*/ 414288 h 674244"/>
                <a:gd name="connsiteX22" fmla="*/ 660799 w 710155"/>
                <a:gd name="connsiteY22" fmla="*/ 97575 h 674244"/>
                <a:gd name="connsiteX23" fmla="*/ 630792 w 710155"/>
                <a:gd name="connsiteY23" fmla="*/ 52420 h 674244"/>
                <a:gd name="connsiteX24" fmla="*/ 577540 w 710155"/>
                <a:gd name="connsiteY24" fmla="*/ 62598 h 674244"/>
                <a:gd name="connsiteX25" fmla="*/ 542909 w 710155"/>
                <a:gd name="connsiteY25" fmla="*/ 62251 h 674244"/>
                <a:gd name="connsiteX26" fmla="*/ 543256 w 710155"/>
                <a:gd name="connsiteY26" fmla="*/ 27621 h 674244"/>
                <a:gd name="connsiteX27" fmla="*/ 649761 w 710155"/>
                <a:gd name="connsiteY27" fmla="*/ 7266 h 674244"/>
                <a:gd name="connsiteX28" fmla="*/ 709775 w 710155"/>
                <a:gd name="connsiteY28" fmla="*/ 97575 h 674244"/>
                <a:gd name="connsiteX29" fmla="*/ 709775 w 710155"/>
                <a:gd name="connsiteY29" fmla="*/ 414288 h 674244"/>
                <a:gd name="connsiteX30" fmla="*/ 450201 w 710155"/>
                <a:gd name="connsiteY30" fmla="*/ 673862 h 67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0155" h="674244">
                  <a:moveTo>
                    <a:pt x="450201" y="673862"/>
                  </a:moveTo>
                  <a:lnTo>
                    <a:pt x="296130" y="673862"/>
                  </a:lnTo>
                  <a:cubicBezTo>
                    <a:pt x="132365" y="673851"/>
                    <a:pt x="-386" y="541087"/>
                    <a:pt x="-380" y="377321"/>
                  </a:cubicBezTo>
                  <a:lnTo>
                    <a:pt x="-380" y="326131"/>
                  </a:lnTo>
                  <a:cubicBezTo>
                    <a:pt x="-324" y="280171"/>
                    <a:pt x="36919" y="242928"/>
                    <a:pt x="82880" y="242871"/>
                  </a:cubicBezTo>
                  <a:lnTo>
                    <a:pt x="206830" y="242871"/>
                  </a:lnTo>
                  <a:cubicBezTo>
                    <a:pt x="260765" y="242871"/>
                    <a:pt x="305119" y="286317"/>
                    <a:pt x="305711" y="339712"/>
                  </a:cubicBezTo>
                  <a:cubicBezTo>
                    <a:pt x="306008" y="365882"/>
                    <a:pt x="295820" y="391084"/>
                    <a:pt x="277418" y="409695"/>
                  </a:cubicBezTo>
                  <a:cubicBezTo>
                    <a:pt x="259016" y="428306"/>
                    <a:pt x="233931" y="438778"/>
                    <a:pt x="207759" y="438776"/>
                  </a:cubicBezTo>
                  <a:lnTo>
                    <a:pt x="156344" y="438776"/>
                  </a:lnTo>
                  <a:cubicBezTo>
                    <a:pt x="142819" y="438776"/>
                    <a:pt x="131856" y="427813"/>
                    <a:pt x="131856" y="414288"/>
                  </a:cubicBezTo>
                  <a:cubicBezTo>
                    <a:pt x="131856" y="400764"/>
                    <a:pt x="142819" y="389800"/>
                    <a:pt x="156344" y="389800"/>
                  </a:cubicBezTo>
                  <a:lnTo>
                    <a:pt x="207769" y="389800"/>
                  </a:lnTo>
                  <a:cubicBezTo>
                    <a:pt x="220856" y="389801"/>
                    <a:pt x="233399" y="384564"/>
                    <a:pt x="242600" y="375257"/>
                  </a:cubicBezTo>
                  <a:cubicBezTo>
                    <a:pt x="251802" y="365951"/>
                    <a:pt x="256895" y="353349"/>
                    <a:pt x="256745" y="340263"/>
                  </a:cubicBezTo>
                  <a:cubicBezTo>
                    <a:pt x="256449" y="313560"/>
                    <a:pt x="234053" y="291848"/>
                    <a:pt x="206830" y="291848"/>
                  </a:cubicBezTo>
                  <a:lnTo>
                    <a:pt x="82880" y="291848"/>
                  </a:lnTo>
                  <a:cubicBezTo>
                    <a:pt x="63952" y="291865"/>
                    <a:pt x="48614" y="307204"/>
                    <a:pt x="48596" y="326131"/>
                  </a:cubicBezTo>
                  <a:lnTo>
                    <a:pt x="48596" y="377321"/>
                  </a:lnTo>
                  <a:cubicBezTo>
                    <a:pt x="48602" y="514046"/>
                    <a:pt x="159437" y="624880"/>
                    <a:pt x="296161" y="624886"/>
                  </a:cubicBezTo>
                  <a:lnTo>
                    <a:pt x="450232" y="624886"/>
                  </a:lnTo>
                  <a:cubicBezTo>
                    <a:pt x="566326" y="624886"/>
                    <a:pt x="660799" y="530413"/>
                    <a:pt x="660799" y="414288"/>
                  </a:cubicBezTo>
                  <a:lnTo>
                    <a:pt x="660799" y="97575"/>
                  </a:lnTo>
                  <a:cubicBezTo>
                    <a:pt x="660799" y="77855"/>
                    <a:pt x="648972" y="60058"/>
                    <a:pt x="630792" y="52420"/>
                  </a:cubicBezTo>
                  <a:cubicBezTo>
                    <a:pt x="612611" y="44783"/>
                    <a:pt x="591622" y="48794"/>
                    <a:pt x="577540" y="62598"/>
                  </a:cubicBezTo>
                  <a:cubicBezTo>
                    <a:pt x="567881" y="72065"/>
                    <a:pt x="552376" y="71910"/>
                    <a:pt x="542909" y="62251"/>
                  </a:cubicBezTo>
                  <a:cubicBezTo>
                    <a:pt x="533443" y="52593"/>
                    <a:pt x="533598" y="37088"/>
                    <a:pt x="543256" y="27621"/>
                  </a:cubicBezTo>
                  <a:cubicBezTo>
                    <a:pt x="571423" y="13"/>
                    <a:pt x="613399" y="-8010"/>
                    <a:pt x="649761" y="7266"/>
                  </a:cubicBezTo>
                  <a:cubicBezTo>
                    <a:pt x="686123" y="22542"/>
                    <a:pt x="709776" y="58135"/>
                    <a:pt x="709775" y="97575"/>
                  </a:cubicBezTo>
                  <a:lnTo>
                    <a:pt x="709775" y="414288"/>
                  </a:lnTo>
                  <a:cubicBezTo>
                    <a:pt x="709782" y="557650"/>
                    <a:pt x="593563" y="673868"/>
                    <a:pt x="450201" y="67386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8"/>
              </p:custDataLst>
            </p:nvPr>
          </p:nvSpPr>
          <p:spPr>
            <a:xfrm>
              <a:off x="3776383" y="1038969"/>
              <a:ext cx="448948" cy="172610"/>
            </a:xfrm>
            <a:custGeom>
              <a:avLst/>
              <a:gdLst>
                <a:gd name="connsiteX0" fmla="*/ 399575 w 448948"/>
                <a:gd name="connsiteY0" fmla="*/ 27712 h 172610"/>
                <a:gd name="connsiteX1" fmla="*/ 399575 w 448948"/>
                <a:gd name="connsiteY1" fmla="*/ 106665 h 172610"/>
                <a:gd name="connsiteX2" fmla="*/ 383250 w 448948"/>
                <a:gd name="connsiteY2" fmla="*/ 122991 h 172610"/>
                <a:gd name="connsiteX3" fmla="*/ 64905 w 448948"/>
                <a:gd name="connsiteY3" fmla="*/ 122991 h 172610"/>
                <a:gd name="connsiteX4" fmla="*/ 48579 w 448948"/>
                <a:gd name="connsiteY4" fmla="*/ 106665 h 172610"/>
                <a:gd name="connsiteX5" fmla="*/ 48579 w 448948"/>
                <a:gd name="connsiteY5" fmla="*/ 34762 h 172610"/>
                <a:gd name="connsiteX6" fmla="*/ -397 w 448948"/>
                <a:gd name="connsiteY6" fmla="*/ 13611 h 172610"/>
                <a:gd name="connsiteX7" fmla="*/ -397 w 448948"/>
                <a:gd name="connsiteY7" fmla="*/ 106665 h 172610"/>
                <a:gd name="connsiteX8" fmla="*/ 64905 w 448948"/>
                <a:gd name="connsiteY8" fmla="*/ 171967 h 172610"/>
                <a:gd name="connsiteX9" fmla="*/ 383250 w 448948"/>
                <a:gd name="connsiteY9" fmla="*/ 171967 h 172610"/>
                <a:gd name="connsiteX10" fmla="*/ 448552 w 448948"/>
                <a:gd name="connsiteY10" fmla="*/ 106665 h 172610"/>
                <a:gd name="connsiteX11" fmla="*/ 448552 w 448948"/>
                <a:gd name="connsiteY11" fmla="*/ -644 h 172610"/>
                <a:gd name="connsiteX12" fmla="*/ 399575 w 448948"/>
                <a:gd name="connsiteY12" fmla="*/ 27712 h 17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8948" h="172610">
                  <a:moveTo>
                    <a:pt x="399575" y="27712"/>
                  </a:moveTo>
                  <a:lnTo>
                    <a:pt x="399575" y="106665"/>
                  </a:lnTo>
                  <a:cubicBezTo>
                    <a:pt x="399575" y="115682"/>
                    <a:pt x="392267" y="122991"/>
                    <a:pt x="383250" y="122991"/>
                  </a:cubicBezTo>
                  <a:lnTo>
                    <a:pt x="64905" y="122991"/>
                  </a:lnTo>
                  <a:cubicBezTo>
                    <a:pt x="55888" y="122991"/>
                    <a:pt x="48579" y="115682"/>
                    <a:pt x="48579" y="106665"/>
                  </a:cubicBezTo>
                  <a:lnTo>
                    <a:pt x="48579" y="34762"/>
                  </a:lnTo>
                  <a:cubicBezTo>
                    <a:pt x="31650" y="29202"/>
                    <a:pt x="15258" y="22122"/>
                    <a:pt x="-397" y="13611"/>
                  </a:cubicBezTo>
                  <a:lnTo>
                    <a:pt x="-397" y="106665"/>
                  </a:lnTo>
                  <a:cubicBezTo>
                    <a:pt x="-357" y="142714"/>
                    <a:pt x="28856" y="171927"/>
                    <a:pt x="64905" y="171967"/>
                  </a:cubicBezTo>
                  <a:lnTo>
                    <a:pt x="383250" y="171967"/>
                  </a:lnTo>
                  <a:cubicBezTo>
                    <a:pt x="419299" y="171927"/>
                    <a:pt x="448512" y="142714"/>
                    <a:pt x="448552" y="106665"/>
                  </a:cubicBezTo>
                  <a:lnTo>
                    <a:pt x="448552" y="-644"/>
                  </a:lnTo>
                  <a:cubicBezTo>
                    <a:pt x="433317" y="10578"/>
                    <a:pt x="416893" y="20087"/>
                    <a:pt x="399575" y="2771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" name="椭圆 9"/>
          <p:cNvSpPr/>
          <p:nvPr>
            <p:custDataLst>
              <p:tags r:id="rId9"/>
            </p:custDataLst>
          </p:nvPr>
        </p:nvSpPr>
        <p:spPr>
          <a:xfrm>
            <a:off x="7978140" y="346456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67" name="图片 12" descr="32313538333630393b32313538333731393bcbd1cbf7bfceb3cc"/>
          <p:cNvGrpSpPr/>
          <p:nvPr>
            <p:custDataLst>
              <p:tags r:id="rId10"/>
            </p:custDataLst>
          </p:nvPr>
        </p:nvGrpSpPr>
        <p:grpSpPr>
          <a:xfrm rot="0">
            <a:off x="8185785" y="3662680"/>
            <a:ext cx="275590" cy="275590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>
              <p:custDataLst>
                <p:tags r:id="rId11"/>
              </p:custDataLst>
            </p:nvPr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9" name="任意多边形: 形状 68"/>
            <p:cNvSpPr/>
            <p:nvPr>
              <p:custDataLst>
                <p:tags r:id="rId12"/>
              </p:custDataLst>
            </p:nvPr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0" name="任意多边形: 形状 69"/>
            <p:cNvSpPr/>
            <p:nvPr>
              <p:custDataLst>
                <p:tags r:id="rId13"/>
              </p:custDataLst>
            </p:nvPr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1" name="任意多边形: 形状 70"/>
            <p:cNvSpPr/>
            <p:nvPr>
              <p:custDataLst>
                <p:tags r:id="rId14"/>
              </p:custDataLst>
            </p:nvPr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2" name="任意多边形: 形状 71"/>
            <p:cNvSpPr/>
            <p:nvPr>
              <p:custDataLst>
                <p:tags r:id="rId15"/>
              </p:custDataLst>
            </p:nvPr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3" name="任意多边形: 形状 72"/>
            <p:cNvSpPr/>
            <p:nvPr>
              <p:custDataLst>
                <p:tags r:id="rId16"/>
              </p:custDataLst>
            </p:nvPr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 dirty="0">
                <a:cs typeface="Poppins Medium" panose="00000600000000000000" charset="0"/>
              </a:endParaRPr>
            </a:p>
          </p:txBody>
        </p:sp>
      </p:grpSp>
      <p:sp>
        <p:nvSpPr>
          <p:cNvPr id="13" name="椭圆 12"/>
          <p:cNvSpPr/>
          <p:nvPr>
            <p:custDataLst>
              <p:tags r:id="rId17"/>
            </p:custDataLst>
          </p:nvPr>
        </p:nvSpPr>
        <p:spPr>
          <a:xfrm>
            <a:off x="10111105" y="346456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7" name="图片 5" descr="32313538333630393b32313538333731303bbdbbd7f7d2b5"/>
          <p:cNvGrpSpPr/>
          <p:nvPr>
            <p:custDataLst>
              <p:tags r:id="rId18"/>
            </p:custDataLst>
          </p:nvPr>
        </p:nvGrpSpPr>
        <p:grpSpPr>
          <a:xfrm rot="0">
            <a:off x="10320020" y="3679825"/>
            <a:ext cx="274320" cy="260350"/>
            <a:chOff x="4956174" y="321703"/>
            <a:chExt cx="914399" cy="865352"/>
          </a:xfrm>
          <a:solidFill>
            <a:schemeClr val="bg1"/>
          </a:solidFill>
        </p:grpSpPr>
        <p:sp>
          <p:nvSpPr>
            <p:cNvPr id="38" name="任意多边形: 形状 37"/>
            <p:cNvSpPr/>
            <p:nvPr>
              <p:custDataLst>
                <p:tags r:id="rId19"/>
              </p:custDataLst>
            </p:nvPr>
          </p:nvSpPr>
          <p:spPr>
            <a:xfrm>
              <a:off x="4956174" y="321703"/>
              <a:ext cx="914399" cy="865352"/>
            </a:xfrm>
            <a:custGeom>
              <a:avLst/>
              <a:gdLst>
                <a:gd name="connsiteX0" fmla="*/ 865029 w 914399"/>
                <a:gd name="connsiteY0" fmla="*/ 644594 h 865352"/>
                <a:gd name="connsiteX1" fmla="*/ 742565 w 914399"/>
                <a:gd name="connsiteY1" fmla="*/ 644594 h 865352"/>
                <a:gd name="connsiteX2" fmla="*/ 742565 w 914399"/>
                <a:gd name="connsiteY2" fmla="*/ 522130 h 865352"/>
                <a:gd name="connsiteX3" fmla="*/ 718542 w 914399"/>
                <a:gd name="connsiteY3" fmla="*/ 497637 h 865352"/>
                <a:gd name="connsiteX4" fmla="*/ 693580 w 914399"/>
                <a:gd name="connsiteY4" fmla="*/ 522681 h 865352"/>
                <a:gd name="connsiteX5" fmla="*/ 693580 w 914399"/>
                <a:gd name="connsiteY5" fmla="*/ 644594 h 865352"/>
                <a:gd name="connsiteX6" fmla="*/ 391705 w 914399"/>
                <a:gd name="connsiteY6" fmla="*/ 644594 h 865352"/>
                <a:gd name="connsiteX7" fmla="*/ 346802 w 914399"/>
                <a:gd name="connsiteY7" fmla="*/ 673536 h 865352"/>
                <a:gd name="connsiteX8" fmla="*/ 342526 w 914399"/>
                <a:gd name="connsiteY8" fmla="*/ 743861 h 865352"/>
                <a:gd name="connsiteX9" fmla="*/ 342444 w 914399"/>
                <a:gd name="connsiteY9" fmla="*/ 757975 h 865352"/>
                <a:gd name="connsiteX10" fmla="*/ 250382 w 914399"/>
                <a:gd name="connsiteY10" fmla="*/ 807522 h 865352"/>
                <a:gd name="connsiteX11" fmla="*/ 220052 w 914399"/>
                <a:gd name="connsiteY11" fmla="*/ 732605 h 865352"/>
                <a:gd name="connsiteX12" fmla="*/ 220052 w 914399"/>
                <a:gd name="connsiteY12" fmla="*/ 192273 h 865352"/>
                <a:gd name="connsiteX13" fmla="*/ 201519 w 914399"/>
                <a:gd name="connsiteY13" fmla="*/ 48602 h 865352"/>
                <a:gd name="connsiteX14" fmla="*/ 632348 w 914399"/>
                <a:gd name="connsiteY14" fmla="*/ 48602 h 865352"/>
                <a:gd name="connsiteX15" fmla="*/ 693580 w 914399"/>
                <a:gd name="connsiteY15" fmla="*/ 109834 h 865352"/>
                <a:gd name="connsiteX16" fmla="*/ 700922 w 914399"/>
                <a:gd name="connsiteY16" fmla="*/ 127325 h 865352"/>
                <a:gd name="connsiteX17" fmla="*/ 718552 w 914399"/>
                <a:gd name="connsiteY17" fmla="*/ 134327 h 865352"/>
                <a:gd name="connsiteX18" fmla="*/ 742555 w 914399"/>
                <a:gd name="connsiteY18" fmla="*/ 108721 h 865352"/>
                <a:gd name="connsiteX19" fmla="*/ 632348 w 914399"/>
                <a:gd name="connsiteY19" fmla="*/ -384 h 865352"/>
                <a:gd name="connsiteX20" fmla="*/ 108987 w 914399"/>
                <a:gd name="connsiteY20" fmla="*/ -384 h 865352"/>
                <a:gd name="connsiteX21" fmla="*/ -384 w 914399"/>
                <a:gd name="connsiteY21" fmla="*/ 111079 h 865352"/>
                <a:gd name="connsiteX22" fmla="*/ -384 w 914399"/>
                <a:gd name="connsiteY22" fmla="*/ 277201 h 865352"/>
                <a:gd name="connsiteX23" fmla="*/ 48602 w 914399"/>
                <a:gd name="connsiteY23" fmla="*/ 326187 h 865352"/>
                <a:gd name="connsiteX24" fmla="*/ 171066 w 914399"/>
                <a:gd name="connsiteY24" fmla="*/ 326187 h 865352"/>
                <a:gd name="connsiteX25" fmla="*/ 171066 w 914399"/>
                <a:gd name="connsiteY25" fmla="*/ 747607 h 865352"/>
                <a:gd name="connsiteX26" fmla="*/ 281284 w 914399"/>
                <a:gd name="connsiteY26" fmla="*/ 864968 h 865352"/>
                <a:gd name="connsiteX27" fmla="*/ 803797 w 914399"/>
                <a:gd name="connsiteY27" fmla="*/ 864968 h 865352"/>
                <a:gd name="connsiteX28" fmla="*/ 914015 w 914399"/>
                <a:gd name="connsiteY28" fmla="*/ 754812 h 865352"/>
                <a:gd name="connsiteX29" fmla="*/ 914015 w 914399"/>
                <a:gd name="connsiteY29" fmla="*/ 693580 h 865352"/>
                <a:gd name="connsiteX30" fmla="*/ 865029 w 914399"/>
                <a:gd name="connsiteY30" fmla="*/ 644594 h 865352"/>
                <a:gd name="connsiteX31" fmla="*/ 48602 w 914399"/>
                <a:gd name="connsiteY31" fmla="*/ 277201 h 865352"/>
                <a:gd name="connsiteX32" fmla="*/ 48602 w 914399"/>
                <a:gd name="connsiteY32" fmla="*/ 144940 h 865352"/>
                <a:gd name="connsiteX33" fmla="*/ 50255 w 914399"/>
                <a:gd name="connsiteY33" fmla="*/ 95659 h 865352"/>
                <a:gd name="connsiteX34" fmla="*/ 100996 w 914399"/>
                <a:gd name="connsiteY34" fmla="*/ 49234 h 865352"/>
                <a:gd name="connsiteX35" fmla="*/ 169780 w 914399"/>
                <a:gd name="connsiteY35" fmla="*/ 97955 h 865352"/>
                <a:gd name="connsiteX36" fmla="*/ 171066 w 914399"/>
                <a:gd name="connsiteY36" fmla="*/ 144685 h 865352"/>
                <a:gd name="connsiteX37" fmla="*/ 171066 w 914399"/>
                <a:gd name="connsiteY37" fmla="*/ 277201 h 865352"/>
                <a:gd name="connsiteX38" fmla="*/ 48602 w 914399"/>
                <a:gd name="connsiteY38" fmla="*/ 277201 h 865352"/>
                <a:gd name="connsiteX39" fmla="*/ 865029 w 914399"/>
                <a:gd name="connsiteY39" fmla="*/ 754812 h 865352"/>
                <a:gd name="connsiteX40" fmla="*/ 803797 w 914399"/>
                <a:gd name="connsiteY40" fmla="*/ 816044 h 865352"/>
                <a:gd name="connsiteX41" fmla="*/ 372887 w 914399"/>
                <a:gd name="connsiteY41" fmla="*/ 816044 h 865352"/>
                <a:gd name="connsiteX42" fmla="*/ 390726 w 914399"/>
                <a:gd name="connsiteY42" fmla="*/ 767844 h 865352"/>
                <a:gd name="connsiteX43" fmla="*/ 391501 w 914399"/>
                <a:gd name="connsiteY43" fmla="*/ 693580 h 865352"/>
                <a:gd name="connsiteX44" fmla="*/ 865029 w 914399"/>
                <a:gd name="connsiteY44" fmla="*/ 693580 h 865352"/>
                <a:gd name="connsiteX45" fmla="*/ 865029 w 914399"/>
                <a:gd name="connsiteY45" fmla="*/ 754812 h 86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14399" h="865352">
                  <a:moveTo>
                    <a:pt x="865029" y="644594"/>
                  </a:moveTo>
                  <a:lnTo>
                    <a:pt x="742565" y="644594"/>
                  </a:lnTo>
                  <a:lnTo>
                    <a:pt x="742565" y="522130"/>
                  </a:lnTo>
                  <a:cubicBezTo>
                    <a:pt x="742567" y="508784"/>
                    <a:pt x="731885" y="497893"/>
                    <a:pt x="718542" y="497637"/>
                  </a:cubicBezTo>
                  <a:cubicBezTo>
                    <a:pt x="704806" y="497382"/>
                    <a:pt x="693580" y="508955"/>
                    <a:pt x="693580" y="522681"/>
                  </a:cubicBezTo>
                  <a:lnTo>
                    <a:pt x="693580" y="644594"/>
                  </a:lnTo>
                  <a:lnTo>
                    <a:pt x="391705" y="644594"/>
                  </a:lnTo>
                  <a:cubicBezTo>
                    <a:pt x="375714" y="644043"/>
                    <a:pt x="355293" y="654116"/>
                    <a:pt x="346802" y="673536"/>
                  </a:cubicBezTo>
                  <a:cubicBezTo>
                    <a:pt x="339056" y="692845"/>
                    <a:pt x="343740" y="707949"/>
                    <a:pt x="342526" y="743861"/>
                  </a:cubicBezTo>
                  <a:cubicBezTo>
                    <a:pt x="342475" y="753934"/>
                    <a:pt x="342638" y="751301"/>
                    <a:pt x="342444" y="757975"/>
                  </a:cubicBezTo>
                  <a:cubicBezTo>
                    <a:pt x="342312" y="796521"/>
                    <a:pt x="294479" y="833383"/>
                    <a:pt x="250382" y="807522"/>
                  </a:cubicBezTo>
                  <a:cubicBezTo>
                    <a:pt x="210356" y="781713"/>
                    <a:pt x="221888" y="742473"/>
                    <a:pt x="220052" y="732605"/>
                  </a:cubicBezTo>
                  <a:lnTo>
                    <a:pt x="220052" y="192273"/>
                  </a:lnTo>
                  <a:cubicBezTo>
                    <a:pt x="217500" y="115814"/>
                    <a:pt x="229512" y="94730"/>
                    <a:pt x="201519" y="48602"/>
                  </a:cubicBezTo>
                  <a:lnTo>
                    <a:pt x="632348" y="48602"/>
                  </a:lnTo>
                  <a:cubicBezTo>
                    <a:pt x="666149" y="48641"/>
                    <a:pt x="693540" y="76033"/>
                    <a:pt x="693580" y="109834"/>
                  </a:cubicBezTo>
                  <a:cubicBezTo>
                    <a:pt x="693579" y="116413"/>
                    <a:pt x="696225" y="122717"/>
                    <a:pt x="700922" y="127325"/>
                  </a:cubicBezTo>
                  <a:cubicBezTo>
                    <a:pt x="705620" y="131932"/>
                    <a:pt x="711974" y="134455"/>
                    <a:pt x="718552" y="134327"/>
                  </a:cubicBezTo>
                  <a:cubicBezTo>
                    <a:pt x="732064" y="134061"/>
                    <a:pt x="742698" y="122233"/>
                    <a:pt x="742555" y="108721"/>
                  </a:cubicBezTo>
                  <a:cubicBezTo>
                    <a:pt x="741879" y="48317"/>
                    <a:pt x="692756" y="-315"/>
                    <a:pt x="632348" y="-384"/>
                  </a:cubicBezTo>
                  <a:lnTo>
                    <a:pt x="108987" y="-384"/>
                  </a:lnTo>
                  <a:cubicBezTo>
                    <a:pt x="48244" y="75"/>
                    <a:pt x="-384" y="50326"/>
                    <a:pt x="-384" y="111079"/>
                  </a:cubicBezTo>
                  <a:lnTo>
                    <a:pt x="-384" y="277201"/>
                  </a:lnTo>
                  <a:cubicBezTo>
                    <a:pt x="-384" y="304256"/>
                    <a:pt x="21548" y="326187"/>
                    <a:pt x="48602" y="326187"/>
                  </a:cubicBezTo>
                  <a:lnTo>
                    <a:pt x="171066" y="326187"/>
                  </a:lnTo>
                  <a:cubicBezTo>
                    <a:pt x="171066" y="326269"/>
                    <a:pt x="171066" y="695723"/>
                    <a:pt x="171066" y="747607"/>
                  </a:cubicBezTo>
                  <a:cubicBezTo>
                    <a:pt x="167749" y="784948"/>
                    <a:pt x="194538" y="862335"/>
                    <a:pt x="281284" y="864968"/>
                  </a:cubicBezTo>
                  <a:lnTo>
                    <a:pt x="803797" y="864968"/>
                  </a:lnTo>
                  <a:cubicBezTo>
                    <a:pt x="864645" y="864968"/>
                    <a:pt x="913981" y="815659"/>
                    <a:pt x="914015" y="754812"/>
                  </a:cubicBezTo>
                  <a:lnTo>
                    <a:pt x="914015" y="693580"/>
                  </a:lnTo>
                  <a:cubicBezTo>
                    <a:pt x="914015" y="666525"/>
                    <a:pt x="892084" y="644594"/>
                    <a:pt x="865029" y="644594"/>
                  </a:cubicBezTo>
                  <a:moveTo>
                    <a:pt x="48602" y="277201"/>
                  </a:moveTo>
                  <a:cubicBezTo>
                    <a:pt x="48602" y="277201"/>
                    <a:pt x="48602" y="194069"/>
                    <a:pt x="48602" y="144940"/>
                  </a:cubicBezTo>
                  <a:cubicBezTo>
                    <a:pt x="49357" y="112548"/>
                    <a:pt x="46785" y="118212"/>
                    <a:pt x="50255" y="95659"/>
                  </a:cubicBezTo>
                  <a:cubicBezTo>
                    <a:pt x="56088" y="71267"/>
                    <a:pt x="76183" y="52882"/>
                    <a:pt x="100996" y="49234"/>
                  </a:cubicBezTo>
                  <a:cubicBezTo>
                    <a:pt x="132388" y="43938"/>
                    <a:pt x="164198" y="66777"/>
                    <a:pt x="169780" y="97955"/>
                  </a:cubicBezTo>
                  <a:cubicBezTo>
                    <a:pt x="172576" y="119335"/>
                    <a:pt x="170423" y="113589"/>
                    <a:pt x="171066" y="144685"/>
                  </a:cubicBezTo>
                  <a:lnTo>
                    <a:pt x="171066" y="277201"/>
                  </a:lnTo>
                  <a:lnTo>
                    <a:pt x="48602" y="277201"/>
                  </a:lnTo>
                  <a:moveTo>
                    <a:pt x="865029" y="754812"/>
                  </a:moveTo>
                  <a:cubicBezTo>
                    <a:pt x="864990" y="788613"/>
                    <a:pt x="837598" y="816004"/>
                    <a:pt x="803797" y="816044"/>
                  </a:cubicBezTo>
                  <a:lnTo>
                    <a:pt x="372887" y="816044"/>
                  </a:lnTo>
                  <a:cubicBezTo>
                    <a:pt x="382559" y="801613"/>
                    <a:pt x="388673" y="785095"/>
                    <a:pt x="390726" y="767844"/>
                  </a:cubicBezTo>
                  <a:cubicBezTo>
                    <a:pt x="392185" y="759965"/>
                    <a:pt x="391256" y="702815"/>
                    <a:pt x="391501" y="693580"/>
                  </a:cubicBezTo>
                  <a:lnTo>
                    <a:pt x="865029" y="693580"/>
                  </a:lnTo>
                  <a:lnTo>
                    <a:pt x="865029" y="754812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9" name="任意多边形: 形状 38"/>
            <p:cNvSpPr/>
            <p:nvPr>
              <p:custDataLst>
                <p:tags r:id="rId20"/>
              </p:custDataLst>
            </p:nvPr>
          </p:nvSpPr>
          <p:spPr>
            <a:xfrm>
              <a:off x="5244677" y="359198"/>
              <a:ext cx="599134" cy="545846"/>
            </a:xfrm>
            <a:custGeom>
              <a:avLst/>
              <a:gdLst>
                <a:gd name="connsiteX0" fmla="*/ 553708 w 599134"/>
                <a:gd name="connsiteY0" fmla="*/ 2151 h 545846"/>
                <a:gd name="connsiteX1" fmla="*/ 19907 w 599134"/>
                <a:gd name="connsiteY1" fmla="*/ 218759 h 545846"/>
                <a:gd name="connsiteX2" fmla="*/ 16621 w 599134"/>
                <a:gd name="connsiteY2" fmla="*/ 277726 h 545846"/>
                <a:gd name="connsiteX3" fmla="*/ 209043 w 599134"/>
                <a:gd name="connsiteY3" fmla="*/ 382096 h 545846"/>
                <a:gd name="connsiteX4" fmla="*/ 209043 w 599134"/>
                <a:gd name="connsiteY4" fmla="*/ 512826 h 545846"/>
                <a:gd name="connsiteX5" fmla="*/ 265693 w 599134"/>
                <a:gd name="connsiteY5" fmla="*/ 534972 h 545846"/>
                <a:gd name="connsiteX6" fmla="*/ 340835 w 599134"/>
                <a:gd name="connsiteY6" fmla="*/ 453574 h 545846"/>
                <a:gd name="connsiteX7" fmla="*/ 473055 w 599134"/>
                <a:gd name="connsiteY7" fmla="*/ 525287 h 545846"/>
                <a:gd name="connsiteX8" fmla="*/ 502957 w 599134"/>
                <a:gd name="connsiteY8" fmla="*/ 525923 h 545846"/>
                <a:gd name="connsiteX9" fmla="*/ 520837 w 599134"/>
                <a:gd name="connsiteY9" fmla="*/ 501948 h 545846"/>
                <a:gd name="connsiteX10" fmla="*/ 598193 w 599134"/>
                <a:gd name="connsiteY10" fmla="*/ 37778 h 545846"/>
                <a:gd name="connsiteX11" fmla="*/ 553708 w 599134"/>
                <a:gd name="connsiteY11" fmla="*/ 2151 h 545846"/>
                <a:gd name="connsiteX12" fmla="*/ 473657 w 599134"/>
                <a:gd name="connsiteY12" fmla="*/ 87498 h 545846"/>
                <a:gd name="connsiteX13" fmla="*/ 225739 w 599134"/>
                <a:gd name="connsiteY13" fmla="*/ 335417 h 545846"/>
                <a:gd name="connsiteX14" fmla="*/ 70362 w 599134"/>
                <a:gd name="connsiteY14" fmla="*/ 251151 h 545846"/>
                <a:gd name="connsiteX15" fmla="*/ 473657 w 599134"/>
                <a:gd name="connsiteY15" fmla="*/ 87498 h 545846"/>
                <a:gd name="connsiteX16" fmla="*/ 258028 w 599134"/>
                <a:gd name="connsiteY16" fmla="*/ 471066 h 545846"/>
                <a:gd name="connsiteX17" fmla="*/ 258028 w 599134"/>
                <a:gd name="connsiteY17" fmla="*/ 408660 h 545846"/>
                <a:gd name="connsiteX18" fmla="*/ 296411 w 599134"/>
                <a:gd name="connsiteY18" fmla="*/ 429479 h 545846"/>
                <a:gd name="connsiteX19" fmla="*/ 258028 w 599134"/>
                <a:gd name="connsiteY19" fmla="*/ 471066 h 545846"/>
                <a:gd name="connsiteX20" fmla="*/ 476280 w 599134"/>
                <a:gd name="connsiteY20" fmla="*/ 471311 h 545846"/>
                <a:gd name="connsiteX21" fmla="*/ 270652 w 599134"/>
                <a:gd name="connsiteY21" fmla="*/ 359777 h 545846"/>
                <a:gd name="connsiteX22" fmla="*/ 539696 w 599134"/>
                <a:gd name="connsiteY22" fmla="*/ 90723 h 545846"/>
                <a:gd name="connsiteX23" fmla="*/ 476280 w 599134"/>
                <a:gd name="connsiteY23" fmla="*/ 471311 h 54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9134" h="545846">
                  <a:moveTo>
                    <a:pt x="553708" y="2151"/>
                  </a:moveTo>
                  <a:lnTo>
                    <a:pt x="19907" y="218759"/>
                  </a:lnTo>
                  <a:cubicBezTo>
                    <a:pt x="-5657" y="229138"/>
                    <a:pt x="-7647" y="264571"/>
                    <a:pt x="16621" y="277726"/>
                  </a:cubicBezTo>
                  <a:lnTo>
                    <a:pt x="209043" y="382096"/>
                  </a:lnTo>
                  <a:lnTo>
                    <a:pt x="209043" y="512826"/>
                  </a:lnTo>
                  <a:cubicBezTo>
                    <a:pt x="209043" y="542555"/>
                    <a:pt x="245537" y="556822"/>
                    <a:pt x="265693" y="534972"/>
                  </a:cubicBezTo>
                  <a:lnTo>
                    <a:pt x="340835" y="453574"/>
                  </a:lnTo>
                  <a:lnTo>
                    <a:pt x="473055" y="525287"/>
                  </a:lnTo>
                  <a:cubicBezTo>
                    <a:pt x="482334" y="530319"/>
                    <a:pt x="493473" y="530556"/>
                    <a:pt x="502957" y="525923"/>
                  </a:cubicBezTo>
                  <a:cubicBezTo>
                    <a:pt x="512442" y="521291"/>
                    <a:pt x="519102" y="512359"/>
                    <a:pt x="520837" y="501948"/>
                  </a:cubicBezTo>
                  <a:lnTo>
                    <a:pt x="598193" y="37778"/>
                  </a:lnTo>
                  <a:cubicBezTo>
                    <a:pt x="602398" y="12591"/>
                    <a:pt x="577364" y="-7452"/>
                    <a:pt x="553708" y="2151"/>
                  </a:cubicBezTo>
                  <a:moveTo>
                    <a:pt x="473657" y="87498"/>
                  </a:moveTo>
                  <a:lnTo>
                    <a:pt x="225739" y="335417"/>
                  </a:lnTo>
                  <a:lnTo>
                    <a:pt x="70362" y="251151"/>
                  </a:lnTo>
                  <a:lnTo>
                    <a:pt x="473657" y="87498"/>
                  </a:lnTo>
                  <a:moveTo>
                    <a:pt x="258028" y="471066"/>
                  </a:moveTo>
                  <a:lnTo>
                    <a:pt x="258028" y="408660"/>
                  </a:lnTo>
                  <a:lnTo>
                    <a:pt x="296411" y="429479"/>
                  </a:lnTo>
                  <a:lnTo>
                    <a:pt x="258028" y="471066"/>
                  </a:lnTo>
                  <a:moveTo>
                    <a:pt x="476280" y="471311"/>
                  </a:moveTo>
                  <a:lnTo>
                    <a:pt x="270652" y="359777"/>
                  </a:lnTo>
                  <a:lnTo>
                    <a:pt x="539696" y="90723"/>
                  </a:lnTo>
                  <a:lnTo>
                    <a:pt x="476280" y="471311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8" name="文本框 17"/>
          <p:cNvSpPr txBox="1"/>
          <p:nvPr>
            <p:custDataLst>
              <p:tags r:id="rId21"/>
            </p:custDataLst>
          </p:nvPr>
        </p:nvSpPr>
        <p:spPr>
          <a:xfrm>
            <a:off x="5121275" y="4324350"/>
            <a:ext cx="21361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Power BI-based Global Dashboard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22"/>
            </p:custDataLst>
          </p:nvPr>
        </p:nvSpPr>
        <p:spPr>
          <a:xfrm>
            <a:off x="7256780" y="4324350"/>
            <a:ext cx="21228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Covers Sales, Profit &amp; Loss, Customer Behavior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23"/>
            </p:custDataLst>
          </p:nvPr>
        </p:nvSpPr>
        <p:spPr>
          <a:xfrm>
            <a:off x="9382125" y="4324350"/>
            <a:ext cx="21005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Provides real-time 360</a:t>
            </a: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°</a:t>
            </a: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 business visibility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24"/>
            </p:custDataLst>
          </p:nvPr>
        </p:nvCxnSpPr>
        <p:spPr>
          <a:xfrm>
            <a:off x="7254875" y="3464560"/>
            <a:ext cx="0" cy="223139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>
            <p:custDataLst>
              <p:tags r:id="rId25"/>
            </p:custDataLst>
          </p:nvPr>
        </p:nvCxnSpPr>
        <p:spPr>
          <a:xfrm>
            <a:off x="5137150" y="3464560"/>
            <a:ext cx="0" cy="223139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26"/>
            </p:custDataLst>
          </p:nvPr>
        </p:nvCxnSpPr>
        <p:spPr>
          <a:xfrm>
            <a:off x="9372600" y="3429000"/>
            <a:ext cx="0" cy="223139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27"/>
            </p:custDataLst>
          </p:nvPr>
        </p:nvCxnSpPr>
        <p:spPr>
          <a:xfrm>
            <a:off x="11490325" y="3392805"/>
            <a:ext cx="0" cy="223139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685800" y="725170"/>
            <a:ext cx="4077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rPr>
              <a:t>Project Context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334010" y="1628140"/>
          <a:ext cx="4951095" cy="4448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3" name="椭圆 12"/>
          <p:cNvSpPr/>
          <p:nvPr>
            <p:custDataLst>
              <p:tags r:id="rId2"/>
            </p:custDataLst>
          </p:nvPr>
        </p:nvSpPr>
        <p:spPr>
          <a:xfrm>
            <a:off x="5791200" y="205041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93" name="图片 16" descr="32313538333630393b32313538333732323bbfceccc3b2e2d1e9"/>
          <p:cNvGrpSpPr/>
          <p:nvPr>
            <p:custDataLst>
              <p:tags r:id="rId3"/>
            </p:custDataLst>
          </p:nvPr>
        </p:nvGrpSpPr>
        <p:grpSpPr>
          <a:xfrm rot="0">
            <a:off x="5988050" y="2258695"/>
            <a:ext cx="274955" cy="240030"/>
            <a:chOff x="2082164" y="1667548"/>
            <a:chExt cx="914398" cy="796211"/>
          </a:xfrm>
          <a:solidFill>
            <a:schemeClr val="bg1"/>
          </a:solidFill>
        </p:grpSpPr>
        <p:sp>
          <p:nvSpPr>
            <p:cNvPr id="94" name="任意多边形: 形状 93"/>
            <p:cNvSpPr/>
            <p:nvPr>
              <p:custDataLst>
                <p:tags r:id="rId4"/>
              </p:custDataLst>
            </p:nvPr>
          </p:nvSpPr>
          <p:spPr>
            <a:xfrm>
              <a:off x="2182581" y="1854377"/>
              <a:ext cx="280461" cy="292476"/>
            </a:xfrm>
            <a:custGeom>
              <a:avLst/>
              <a:gdLst>
                <a:gd name="connsiteX0" fmla="*/ 152031 w 280461"/>
                <a:gd name="connsiteY0" fmla="*/ 274380 h 292476"/>
                <a:gd name="connsiteX1" fmla="*/ 126386 w 280461"/>
                <a:gd name="connsiteY1" fmla="*/ 291911 h 292476"/>
                <a:gd name="connsiteX2" fmla="*/ 97478 w 280461"/>
                <a:gd name="connsiteY2" fmla="*/ 280538 h 292476"/>
                <a:gd name="connsiteX3" fmla="*/ 5903 w 280461"/>
                <a:gd name="connsiteY3" fmla="*/ 173754 h 292476"/>
                <a:gd name="connsiteX4" fmla="*/ 1151 w 280461"/>
                <a:gd name="connsiteY4" fmla="*/ 149198 h 292476"/>
                <a:gd name="connsiteX5" fmla="*/ 20140 w 280461"/>
                <a:gd name="connsiteY5" fmla="*/ 132920 h 292476"/>
                <a:gd name="connsiteX6" fmla="*/ 43682 w 280461"/>
                <a:gd name="connsiteY6" fmla="*/ 141367 h 292476"/>
                <a:gd name="connsiteX7" fmla="*/ 119364 w 280461"/>
                <a:gd name="connsiteY7" fmla="*/ 229645 h 292476"/>
                <a:gd name="connsiteX8" fmla="*/ 233176 w 280461"/>
                <a:gd name="connsiteY8" fmla="*/ 13227 h 292476"/>
                <a:gd name="connsiteX9" fmla="*/ 254257 w 280461"/>
                <a:gd name="connsiteY9" fmla="*/ -332 h 292476"/>
                <a:gd name="connsiteX10" fmla="*/ 276441 w 280461"/>
                <a:gd name="connsiteY10" fmla="*/ 11335 h 292476"/>
                <a:gd name="connsiteX11" fmla="*/ 277217 w 280461"/>
                <a:gd name="connsiteY11" fmla="*/ 36387 h 292476"/>
                <a:gd name="connsiteX12" fmla="*/ 152031 w 280461"/>
                <a:gd name="connsiteY12" fmla="*/ 274380 h 29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461" h="292476">
                  <a:moveTo>
                    <a:pt x="152031" y="274380"/>
                  </a:moveTo>
                  <a:cubicBezTo>
                    <a:pt x="146916" y="284112"/>
                    <a:pt x="137311" y="290678"/>
                    <a:pt x="126386" y="291911"/>
                  </a:cubicBezTo>
                  <a:cubicBezTo>
                    <a:pt x="115460" y="293145"/>
                    <a:pt x="104635" y="288885"/>
                    <a:pt x="97478" y="280538"/>
                  </a:cubicBezTo>
                  <a:lnTo>
                    <a:pt x="5903" y="173754"/>
                  </a:lnTo>
                  <a:cubicBezTo>
                    <a:pt x="22" y="167018"/>
                    <a:pt x="-1792" y="157643"/>
                    <a:pt x="1151" y="149198"/>
                  </a:cubicBezTo>
                  <a:cubicBezTo>
                    <a:pt x="4095" y="140754"/>
                    <a:pt x="11345" y="134539"/>
                    <a:pt x="20140" y="132920"/>
                  </a:cubicBezTo>
                  <a:cubicBezTo>
                    <a:pt x="28936" y="131300"/>
                    <a:pt x="37923" y="134524"/>
                    <a:pt x="43682" y="141367"/>
                  </a:cubicBezTo>
                  <a:lnTo>
                    <a:pt x="119364" y="229645"/>
                  </a:lnTo>
                  <a:lnTo>
                    <a:pt x="233176" y="13227"/>
                  </a:lnTo>
                  <a:cubicBezTo>
                    <a:pt x="237247" y="5240"/>
                    <a:pt x="245301" y="60"/>
                    <a:pt x="254257" y="-332"/>
                  </a:cubicBezTo>
                  <a:cubicBezTo>
                    <a:pt x="263213" y="-723"/>
                    <a:pt x="271688" y="3733"/>
                    <a:pt x="276441" y="11335"/>
                  </a:cubicBezTo>
                  <a:cubicBezTo>
                    <a:pt x="281193" y="18936"/>
                    <a:pt x="281490" y="28506"/>
                    <a:pt x="277217" y="36387"/>
                  </a:cubicBezTo>
                  <a:lnTo>
                    <a:pt x="152031" y="274380"/>
                  </a:ln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5" name="任意多边形: 形状 94"/>
            <p:cNvSpPr/>
            <p:nvPr>
              <p:custDataLst>
                <p:tags r:id="rId5"/>
              </p:custDataLst>
            </p:nvPr>
          </p:nvSpPr>
          <p:spPr>
            <a:xfrm>
              <a:off x="2082164" y="1667548"/>
              <a:ext cx="914398" cy="796211"/>
            </a:xfrm>
            <a:custGeom>
              <a:avLst/>
              <a:gdLst>
                <a:gd name="connsiteX0" fmla="*/ 847664 w 914398"/>
                <a:gd name="connsiteY0" fmla="*/ -400 h 796211"/>
                <a:gd name="connsiteX1" fmla="*/ 65967 w 914398"/>
                <a:gd name="connsiteY1" fmla="*/ -400 h 796211"/>
                <a:gd name="connsiteX2" fmla="*/ -384 w 914398"/>
                <a:gd name="connsiteY2" fmla="*/ 65951 h 796211"/>
                <a:gd name="connsiteX3" fmla="*/ -384 w 914398"/>
                <a:gd name="connsiteY3" fmla="*/ 613025 h 796211"/>
                <a:gd name="connsiteX4" fmla="*/ 65967 w 914398"/>
                <a:gd name="connsiteY4" fmla="*/ 679376 h 796211"/>
                <a:gd name="connsiteX5" fmla="*/ 96602 w 914398"/>
                <a:gd name="connsiteY5" fmla="*/ 679376 h 796211"/>
                <a:gd name="connsiteX6" fmla="*/ 96602 w 914398"/>
                <a:gd name="connsiteY6" fmla="*/ 729460 h 796211"/>
                <a:gd name="connsiteX7" fmla="*/ 162953 w 914398"/>
                <a:gd name="connsiteY7" fmla="*/ 795811 h 796211"/>
                <a:gd name="connsiteX8" fmla="*/ 750688 w 914398"/>
                <a:gd name="connsiteY8" fmla="*/ 795811 h 796211"/>
                <a:gd name="connsiteX9" fmla="*/ 817039 w 914398"/>
                <a:gd name="connsiteY9" fmla="*/ 729460 h 796211"/>
                <a:gd name="connsiteX10" fmla="*/ 817039 w 914398"/>
                <a:gd name="connsiteY10" fmla="*/ 679376 h 796211"/>
                <a:gd name="connsiteX11" fmla="*/ 847664 w 914398"/>
                <a:gd name="connsiteY11" fmla="*/ 679376 h 796211"/>
                <a:gd name="connsiteX12" fmla="*/ 914015 w 914398"/>
                <a:gd name="connsiteY12" fmla="*/ 613025 h 796211"/>
                <a:gd name="connsiteX13" fmla="*/ 914015 w 914398"/>
                <a:gd name="connsiteY13" fmla="*/ 65951 h 796211"/>
                <a:gd name="connsiteX14" fmla="*/ 847664 w 914398"/>
                <a:gd name="connsiteY14" fmla="*/ -400 h 796211"/>
                <a:gd name="connsiteX15" fmla="*/ 767275 w 914398"/>
                <a:gd name="connsiteY15" fmla="*/ 729460 h 796211"/>
                <a:gd name="connsiteX16" fmla="*/ 750688 w 914398"/>
                <a:gd name="connsiteY16" fmla="*/ 746048 h 796211"/>
                <a:gd name="connsiteX17" fmla="*/ 162943 w 914398"/>
                <a:gd name="connsiteY17" fmla="*/ 746048 h 796211"/>
                <a:gd name="connsiteX18" fmla="*/ 146355 w 914398"/>
                <a:gd name="connsiteY18" fmla="*/ 729460 h 796211"/>
                <a:gd name="connsiteX19" fmla="*/ 146355 w 914398"/>
                <a:gd name="connsiteY19" fmla="*/ 679376 h 796211"/>
                <a:gd name="connsiteX20" fmla="*/ 767275 w 914398"/>
                <a:gd name="connsiteY20" fmla="*/ 679376 h 796211"/>
                <a:gd name="connsiteX21" fmla="*/ 767275 w 914398"/>
                <a:gd name="connsiteY21" fmla="*/ 729460 h 796211"/>
                <a:gd name="connsiteX22" fmla="*/ 864251 w 914398"/>
                <a:gd name="connsiteY22" fmla="*/ 613025 h 796211"/>
                <a:gd name="connsiteX23" fmla="*/ 847664 w 914398"/>
                <a:gd name="connsiteY23" fmla="*/ 629612 h 796211"/>
                <a:gd name="connsiteX24" fmla="*/ 65967 w 914398"/>
                <a:gd name="connsiteY24" fmla="*/ 629612 h 796211"/>
                <a:gd name="connsiteX25" fmla="*/ 49379 w 914398"/>
                <a:gd name="connsiteY25" fmla="*/ 613025 h 796211"/>
                <a:gd name="connsiteX26" fmla="*/ 49379 w 914398"/>
                <a:gd name="connsiteY26" fmla="*/ 65951 h 796211"/>
                <a:gd name="connsiteX27" fmla="*/ 65967 w 914398"/>
                <a:gd name="connsiteY27" fmla="*/ 49363 h 796211"/>
                <a:gd name="connsiteX28" fmla="*/ 847664 w 914398"/>
                <a:gd name="connsiteY28" fmla="*/ 49363 h 796211"/>
                <a:gd name="connsiteX29" fmla="*/ 864251 w 914398"/>
                <a:gd name="connsiteY29" fmla="*/ 65951 h 796211"/>
                <a:gd name="connsiteX30" fmla="*/ 864251 w 914398"/>
                <a:gd name="connsiteY30" fmla="*/ 613025 h 79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14398" h="796211">
                  <a:moveTo>
                    <a:pt x="847664" y="-400"/>
                  </a:moveTo>
                  <a:lnTo>
                    <a:pt x="65967" y="-400"/>
                  </a:lnTo>
                  <a:cubicBezTo>
                    <a:pt x="29339" y="-360"/>
                    <a:pt x="-344" y="29323"/>
                    <a:pt x="-384" y="65951"/>
                  </a:cubicBezTo>
                  <a:lnTo>
                    <a:pt x="-384" y="613025"/>
                  </a:lnTo>
                  <a:cubicBezTo>
                    <a:pt x="-344" y="649652"/>
                    <a:pt x="29339" y="679335"/>
                    <a:pt x="65967" y="679376"/>
                  </a:cubicBezTo>
                  <a:lnTo>
                    <a:pt x="96602" y="679376"/>
                  </a:lnTo>
                  <a:lnTo>
                    <a:pt x="96602" y="729460"/>
                  </a:lnTo>
                  <a:cubicBezTo>
                    <a:pt x="96643" y="766088"/>
                    <a:pt x="126326" y="795771"/>
                    <a:pt x="162953" y="795811"/>
                  </a:cubicBezTo>
                  <a:lnTo>
                    <a:pt x="750688" y="795811"/>
                  </a:lnTo>
                  <a:cubicBezTo>
                    <a:pt x="787315" y="795771"/>
                    <a:pt x="816998" y="766088"/>
                    <a:pt x="817039" y="729460"/>
                  </a:cubicBezTo>
                  <a:lnTo>
                    <a:pt x="817039" y="679376"/>
                  </a:lnTo>
                  <a:lnTo>
                    <a:pt x="847664" y="679376"/>
                  </a:lnTo>
                  <a:cubicBezTo>
                    <a:pt x="884292" y="679335"/>
                    <a:pt x="913974" y="649652"/>
                    <a:pt x="914015" y="613025"/>
                  </a:cubicBezTo>
                  <a:lnTo>
                    <a:pt x="914015" y="65951"/>
                  </a:lnTo>
                  <a:cubicBezTo>
                    <a:pt x="913974" y="29323"/>
                    <a:pt x="884292" y="-360"/>
                    <a:pt x="847664" y="-400"/>
                  </a:cubicBezTo>
                  <a:moveTo>
                    <a:pt x="767275" y="729460"/>
                  </a:moveTo>
                  <a:cubicBezTo>
                    <a:pt x="767275" y="738622"/>
                    <a:pt x="759849" y="746048"/>
                    <a:pt x="750688" y="746048"/>
                  </a:cubicBezTo>
                  <a:lnTo>
                    <a:pt x="162943" y="746048"/>
                  </a:lnTo>
                  <a:cubicBezTo>
                    <a:pt x="153781" y="746048"/>
                    <a:pt x="146355" y="738622"/>
                    <a:pt x="146355" y="729460"/>
                  </a:cubicBezTo>
                  <a:lnTo>
                    <a:pt x="146355" y="679376"/>
                  </a:lnTo>
                  <a:lnTo>
                    <a:pt x="767275" y="679376"/>
                  </a:lnTo>
                  <a:lnTo>
                    <a:pt x="767275" y="729460"/>
                  </a:lnTo>
                  <a:moveTo>
                    <a:pt x="864251" y="613025"/>
                  </a:moveTo>
                  <a:cubicBezTo>
                    <a:pt x="864251" y="622186"/>
                    <a:pt x="856825" y="629612"/>
                    <a:pt x="847664" y="629612"/>
                  </a:cubicBezTo>
                  <a:lnTo>
                    <a:pt x="65967" y="629612"/>
                  </a:lnTo>
                  <a:cubicBezTo>
                    <a:pt x="56805" y="629612"/>
                    <a:pt x="49379" y="622186"/>
                    <a:pt x="49379" y="613025"/>
                  </a:cubicBezTo>
                  <a:lnTo>
                    <a:pt x="49379" y="65951"/>
                  </a:lnTo>
                  <a:cubicBezTo>
                    <a:pt x="49379" y="56789"/>
                    <a:pt x="56805" y="49363"/>
                    <a:pt x="65967" y="49363"/>
                  </a:cubicBezTo>
                  <a:lnTo>
                    <a:pt x="847664" y="49363"/>
                  </a:lnTo>
                  <a:cubicBezTo>
                    <a:pt x="856825" y="49363"/>
                    <a:pt x="864251" y="56789"/>
                    <a:pt x="864251" y="65951"/>
                  </a:cubicBezTo>
                  <a:lnTo>
                    <a:pt x="864251" y="613025"/>
                  </a:lnTo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6" name="任意多边形: 形状 95"/>
            <p:cNvSpPr/>
            <p:nvPr>
              <p:custDataLst>
                <p:tags r:id="rId6"/>
              </p:custDataLst>
            </p:nvPr>
          </p:nvSpPr>
          <p:spPr>
            <a:xfrm>
              <a:off x="2514482" y="1775368"/>
              <a:ext cx="49763" cy="464456"/>
            </a:xfrm>
            <a:custGeom>
              <a:avLst/>
              <a:gdLst>
                <a:gd name="connsiteX0" fmla="*/ 24498 w 49763"/>
                <a:gd name="connsiteY0" fmla="*/ -360 h 464456"/>
                <a:gd name="connsiteX1" fmla="*/ -384 w 49763"/>
                <a:gd name="connsiteY1" fmla="*/ 24521 h 464456"/>
                <a:gd name="connsiteX2" fmla="*/ -384 w 49763"/>
                <a:gd name="connsiteY2" fmla="*/ 439215 h 464456"/>
                <a:gd name="connsiteX3" fmla="*/ 24498 w 49763"/>
                <a:gd name="connsiteY3" fmla="*/ 464096 h 464456"/>
                <a:gd name="connsiteX4" fmla="*/ 49379 w 49763"/>
                <a:gd name="connsiteY4" fmla="*/ 439215 h 464456"/>
                <a:gd name="connsiteX5" fmla="*/ 49379 w 49763"/>
                <a:gd name="connsiteY5" fmla="*/ 24521 h 464456"/>
                <a:gd name="connsiteX6" fmla="*/ 24498 w 49763"/>
                <a:gd name="connsiteY6" fmla="*/ -360 h 46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63" h="464456">
                  <a:moveTo>
                    <a:pt x="24498" y="-360"/>
                  </a:moveTo>
                  <a:cubicBezTo>
                    <a:pt x="10756" y="-360"/>
                    <a:pt x="-384" y="10779"/>
                    <a:pt x="-384" y="24521"/>
                  </a:cubicBezTo>
                  <a:lnTo>
                    <a:pt x="-384" y="439215"/>
                  </a:lnTo>
                  <a:cubicBezTo>
                    <a:pt x="-384" y="452957"/>
                    <a:pt x="10756" y="464096"/>
                    <a:pt x="24498" y="464096"/>
                  </a:cubicBezTo>
                  <a:cubicBezTo>
                    <a:pt x="38240" y="464096"/>
                    <a:pt x="49379" y="452957"/>
                    <a:pt x="49379" y="439215"/>
                  </a:cubicBezTo>
                  <a:lnTo>
                    <a:pt x="49379" y="24521"/>
                  </a:lnTo>
                  <a:cubicBezTo>
                    <a:pt x="49379" y="10779"/>
                    <a:pt x="38240" y="-360"/>
                    <a:pt x="24498" y="-360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7" name="任意多边形: 形状 96"/>
            <p:cNvSpPr/>
            <p:nvPr>
              <p:custDataLst>
                <p:tags r:id="rId7"/>
              </p:custDataLst>
            </p:nvPr>
          </p:nvSpPr>
          <p:spPr>
            <a:xfrm>
              <a:off x="2641162" y="1893381"/>
              <a:ext cx="237597" cy="237607"/>
            </a:xfrm>
            <a:custGeom>
              <a:avLst/>
              <a:gdLst>
                <a:gd name="connsiteX0" fmla="*/ 229753 w 237597"/>
                <a:gd name="connsiteY0" fmla="*/ 7069 h 237607"/>
                <a:gd name="connsiteX1" fmla="*/ 194566 w 237597"/>
                <a:gd name="connsiteY1" fmla="*/ 7069 h 237607"/>
                <a:gd name="connsiteX2" fmla="*/ 118325 w 237597"/>
                <a:gd name="connsiteY2" fmla="*/ 83310 h 237607"/>
                <a:gd name="connsiteX3" fmla="*/ 42084 w 237597"/>
                <a:gd name="connsiteY3" fmla="*/ 7069 h 237607"/>
                <a:gd name="connsiteX4" fmla="*/ 17972 w 237597"/>
                <a:gd name="connsiteY4" fmla="*/ 468 h 237607"/>
                <a:gd name="connsiteX5" fmla="*/ 296 w 237597"/>
                <a:gd name="connsiteY5" fmla="*/ 18144 h 237607"/>
                <a:gd name="connsiteX6" fmla="*/ 6897 w 237597"/>
                <a:gd name="connsiteY6" fmla="*/ 42255 h 237607"/>
                <a:gd name="connsiteX7" fmla="*/ 83138 w 237597"/>
                <a:gd name="connsiteY7" fmla="*/ 118497 h 237607"/>
                <a:gd name="connsiteX8" fmla="*/ 6897 w 237597"/>
                <a:gd name="connsiteY8" fmla="*/ 194717 h 237607"/>
                <a:gd name="connsiteX9" fmla="*/ 6866 w 237597"/>
                <a:gd name="connsiteY9" fmla="*/ 229935 h 237607"/>
                <a:gd name="connsiteX10" fmla="*/ 42084 w 237597"/>
                <a:gd name="connsiteY10" fmla="*/ 229966 h 237607"/>
                <a:gd name="connsiteX11" fmla="*/ 118325 w 237597"/>
                <a:gd name="connsiteY11" fmla="*/ 153725 h 237607"/>
                <a:gd name="connsiteX12" fmla="*/ 194566 w 237597"/>
                <a:gd name="connsiteY12" fmla="*/ 229966 h 237607"/>
                <a:gd name="connsiteX13" fmla="*/ 229784 w 237597"/>
                <a:gd name="connsiteY13" fmla="*/ 229935 h 237607"/>
                <a:gd name="connsiteX14" fmla="*/ 229753 w 237597"/>
                <a:gd name="connsiteY14" fmla="*/ 194717 h 237607"/>
                <a:gd name="connsiteX15" fmla="*/ 153512 w 237597"/>
                <a:gd name="connsiteY15" fmla="*/ 118476 h 237607"/>
                <a:gd name="connsiteX16" fmla="*/ 229753 w 237597"/>
                <a:gd name="connsiteY16" fmla="*/ 42235 h 237607"/>
                <a:gd name="connsiteX17" fmla="*/ 229753 w 237597"/>
                <a:gd name="connsiteY17" fmla="*/ 7069 h 2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7597" h="237607">
                  <a:moveTo>
                    <a:pt x="229753" y="7069"/>
                  </a:moveTo>
                  <a:cubicBezTo>
                    <a:pt x="220037" y="-2648"/>
                    <a:pt x="204283" y="-2648"/>
                    <a:pt x="194566" y="7069"/>
                  </a:cubicBezTo>
                  <a:lnTo>
                    <a:pt x="118325" y="83310"/>
                  </a:lnTo>
                  <a:lnTo>
                    <a:pt x="42084" y="7069"/>
                  </a:lnTo>
                  <a:cubicBezTo>
                    <a:pt x="35816" y="698"/>
                    <a:pt x="26612" y="-1822"/>
                    <a:pt x="17972" y="468"/>
                  </a:cubicBezTo>
                  <a:cubicBezTo>
                    <a:pt x="9333" y="2757"/>
                    <a:pt x="2585" y="9505"/>
                    <a:pt x="296" y="18144"/>
                  </a:cubicBezTo>
                  <a:cubicBezTo>
                    <a:pt x="-1994" y="26783"/>
                    <a:pt x="526" y="35987"/>
                    <a:pt x="6897" y="42255"/>
                  </a:cubicBezTo>
                  <a:lnTo>
                    <a:pt x="83138" y="118497"/>
                  </a:lnTo>
                  <a:lnTo>
                    <a:pt x="6897" y="194717"/>
                  </a:lnTo>
                  <a:cubicBezTo>
                    <a:pt x="-2837" y="204434"/>
                    <a:pt x="-2850" y="220201"/>
                    <a:pt x="6866" y="229935"/>
                  </a:cubicBezTo>
                  <a:cubicBezTo>
                    <a:pt x="16582" y="239669"/>
                    <a:pt x="32350" y="239683"/>
                    <a:pt x="42084" y="229966"/>
                  </a:cubicBezTo>
                  <a:lnTo>
                    <a:pt x="118325" y="153725"/>
                  </a:lnTo>
                  <a:lnTo>
                    <a:pt x="194566" y="229966"/>
                  </a:lnTo>
                  <a:cubicBezTo>
                    <a:pt x="204300" y="239683"/>
                    <a:pt x="220068" y="239669"/>
                    <a:pt x="229784" y="229935"/>
                  </a:cubicBezTo>
                  <a:cubicBezTo>
                    <a:pt x="239501" y="220201"/>
                    <a:pt x="239487" y="204434"/>
                    <a:pt x="229753" y="194717"/>
                  </a:cubicBezTo>
                  <a:lnTo>
                    <a:pt x="153512" y="118476"/>
                  </a:lnTo>
                  <a:lnTo>
                    <a:pt x="229753" y="42235"/>
                  </a:lnTo>
                  <a:cubicBezTo>
                    <a:pt x="239456" y="32520"/>
                    <a:pt x="239456" y="16783"/>
                    <a:pt x="229753" y="7069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9" name="椭圆 8"/>
          <p:cNvSpPr/>
          <p:nvPr>
            <p:custDataLst>
              <p:tags r:id="rId8"/>
            </p:custDataLst>
          </p:nvPr>
        </p:nvSpPr>
        <p:spPr>
          <a:xfrm>
            <a:off x="5791200" y="351917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1" name="图片 4" descr="32313538333630393b32313538333730393bbed9cad6cce1ceca"/>
          <p:cNvGrpSpPr/>
          <p:nvPr>
            <p:custDataLst>
              <p:tags r:id="rId9"/>
            </p:custDataLst>
          </p:nvPr>
        </p:nvGrpSpPr>
        <p:grpSpPr>
          <a:xfrm rot="0">
            <a:off x="6012815" y="3708400"/>
            <a:ext cx="213360" cy="275590"/>
            <a:chOff x="3621292" y="297180"/>
            <a:chExt cx="710155" cy="914399"/>
          </a:xfrm>
          <a:solidFill>
            <a:schemeClr val="bg1"/>
          </a:solidFill>
        </p:grpSpPr>
        <p:sp>
          <p:nvSpPr>
            <p:cNvPr id="32" name="任意多边形: 形状 31"/>
            <p:cNvSpPr/>
            <p:nvPr>
              <p:custDataLst>
                <p:tags r:id="rId10"/>
              </p:custDataLst>
            </p:nvPr>
          </p:nvSpPr>
          <p:spPr>
            <a:xfrm>
              <a:off x="3887133" y="297180"/>
              <a:ext cx="194535" cy="365865"/>
            </a:xfrm>
            <a:custGeom>
              <a:avLst/>
              <a:gdLst>
                <a:gd name="connsiteX0" fmla="*/ 169661 w 194535"/>
                <a:gd name="connsiteY0" fmla="*/ 365674 h 365865"/>
                <a:gd name="connsiteX1" fmla="*/ 145173 w 194535"/>
                <a:gd name="connsiteY1" fmla="*/ 341186 h 365865"/>
                <a:gd name="connsiteX2" fmla="*/ 145173 w 194535"/>
                <a:gd name="connsiteY2" fmla="*/ 97937 h 365865"/>
                <a:gd name="connsiteX3" fmla="*/ 101010 w 194535"/>
                <a:gd name="connsiteY3" fmla="*/ 49160 h 365865"/>
                <a:gd name="connsiteX4" fmla="*/ 48159 w 194535"/>
                <a:gd name="connsiteY4" fmla="*/ 88356 h 365865"/>
                <a:gd name="connsiteX5" fmla="*/ 19386 w 194535"/>
                <a:gd name="connsiteY5" fmla="*/ 107661 h 365865"/>
                <a:gd name="connsiteX6" fmla="*/ 81 w 194535"/>
                <a:gd name="connsiteY6" fmla="*/ 78887 h 365865"/>
                <a:gd name="connsiteX7" fmla="*/ 105766 w 194535"/>
                <a:gd name="connsiteY7" fmla="*/ 282 h 365865"/>
                <a:gd name="connsiteX8" fmla="*/ 194149 w 194535"/>
                <a:gd name="connsiteY8" fmla="*/ 97937 h 365865"/>
                <a:gd name="connsiteX9" fmla="*/ 194149 w 194535"/>
                <a:gd name="connsiteY9" fmla="*/ 341186 h 365865"/>
                <a:gd name="connsiteX10" fmla="*/ 169661 w 194535"/>
                <a:gd name="connsiteY10" fmla="*/ 365674 h 3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535" h="365865">
                  <a:moveTo>
                    <a:pt x="169661" y="365674"/>
                  </a:moveTo>
                  <a:cubicBezTo>
                    <a:pt x="156137" y="365674"/>
                    <a:pt x="145173" y="354710"/>
                    <a:pt x="145173" y="341186"/>
                  </a:cubicBezTo>
                  <a:lnTo>
                    <a:pt x="145173" y="97937"/>
                  </a:lnTo>
                  <a:cubicBezTo>
                    <a:pt x="145192" y="72738"/>
                    <a:pt x="126088" y="51636"/>
                    <a:pt x="101010" y="49160"/>
                  </a:cubicBezTo>
                  <a:cubicBezTo>
                    <a:pt x="75933" y="46684"/>
                    <a:pt x="53069" y="63640"/>
                    <a:pt x="48159" y="88356"/>
                  </a:cubicBezTo>
                  <a:cubicBezTo>
                    <a:pt x="45544" y="101633"/>
                    <a:pt x="32662" y="110276"/>
                    <a:pt x="19386" y="107661"/>
                  </a:cubicBezTo>
                  <a:cubicBezTo>
                    <a:pt x="6109" y="105046"/>
                    <a:pt x="-2534" y="92164"/>
                    <a:pt x="81" y="78887"/>
                  </a:cubicBezTo>
                  <a:cubicBezTo>
                    <a:pt x="9806" y="29376"/>
                    <a:pt x="55551" y="-4647"/>
                    <a:pt x="105766" y="282"/>
                  </a:cubicBezTo>
                  <a:cubicBezTo>
                    <a:pt x="155981" y="5211"/>
                    <a:pt x="194237" y="47480"/>
                    <a:pt x="194149" y="97937"/>
                  </a:cubicBezTo>
                  <a:lnTo>
                    <a:pt x="194149" y="341186"/>
                  </a:lnTo>
                  <a:cubicBezTo>
                    <a:pt x="194149" y="354710"/>
                    <a:pt x="183186" y="365674"/>
                    <a:pt x="169661" y="36567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" name="任意多边形: 形状 32"/>
            <p:cNvSpPr/>
            <p:nvPr>
              <p:custDataLst>
                <p:tags r:id="rId11"/>
              </p:custDataLst>
            </p:nvPr>
          </p:nvSpPr>
          <p:spPr>
            <a:xfrm>
              <a:off x="3760874" y="334080"/>
              <a:ext cx="195915" cy="373043"/>
            </a:xfrm>
            <a:custGeom>
              <a:avLst/>
              <a:gdLst>
                <a:gd name="connsiteX0" fmla="*/ 24190 w 195915"/>
                <a:gd name="connsiteY0" fmla="*/ 372824 h 373043"/>
                <a:gd name="connsiteX1" fmla="*/ -298 w 195915"/>
                <a:gd name="connsiteY1" fmla="*/ 348336 h 373043"/>
                <a:gd name="connsiteX2" fmla="*/ -298 w 195915"/>
                <a:gd name="connsiteY2" fmla="*/ 97741 h 373043"/>
                <a:gd name="connsiteX3" fmla="*/ 60166 w 195915"/>
                <a:gd name="connsiteY3" fmla="*/ 7241 h 373043"/>
                <a:gd name="connsiteX4" fmla="*/ 166915 w 195915"/>
                <a:gd name="connsiteY4" fmla="*/ 28470 h 373043"/>
                <a:gd name="connsiteX5" fmla="*/ 168068 w 195915"/>
                <a:gd name="connsiteY5" fmla="*/ 29653 h 373043"/>
                <a:gd name="connsiteX6" fmla="*/ 195617 w 195915"/>
                <a:gd name="connsiteY6" fmla="*/ 97741 h 373043"/>
                <a:gd name="connsiteX7" fmla="*/ 195617 w 195915"/>
                <a:gd name="connsiteY7" fmla="*/ 326296 h 373043"/>
                <a:gd name="connsiteX8" fmla="*/ 171129 w 195915"/>
                <a:gd name="connsiteY8" fmla="*/ 350784 h 373043"/>
                <a:gd name="connsiteX9" fmla="*/ 146641 w 195915"/>
                <a:gd name="connsiteY9" fmla="*/ 326296 h 373043"/>
                <a:gd name="connsiteX10" fmla="*/ 146641 w 195915"/>
                <a:gd name="connsiteY10" fmla="*/ 97741 h 373043"/>
                <a:gd name="connsiteX11" fmla="*/ 132877 w 195915"/>
                <a:gd name="connsiteY11" fmla="*/ 63702 h 373043"/>
                <a:gd name="connsiteX12" fmla="*/ 132295 w 195915"/>
                <a:gd name="connsiteY12" fmla="*/ 63110 h 373043"/>
                <a:gd name="connsiteX13" fmla="*/ 78914 w 195915"/>
                <a:gd name="connsiteY13" fmla="*/ 52483 h 373043"/>
                <a:gd name="connsiteX14" fmla="*/ 48679 w 195915"/>
                <a:gd name="connsiteY14" fmla="*/ 97741 h 373043"/>
                <a:gd name="connsiteX15" fmla="*/ 48679 w 195915"/>
                <a:gd name="connsiteY15" fmla="*/ 348336 h 373043"/>
                <a:gd name="connsiteX16" fmla="*/ 24190 w 195915"/>
                <a:gd name="connsiteY16" fmla="*/ 372824 h 37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915" h="373043">
                  <a:moveTo>
                    <a:pt x="24190" y="372824"/>
                  </a:moveTo>
                  <a:cubicBezTo>
                    <a:pt x="10666" y="372824"/>
                    <a:pt x="-298" y="361860"/>
                    <a:pt x="-298" y="348336"/>
                  </a:cubicBezTo>
                  <a:lnTo>
                    <a:pt x="-298" y="97741"/>
                  </a:lnTo>
                  <a:cubicBezTo>
                    <a:pt x="-300" y="58122"/>
                    <a:pt x="23564" y="22403"/>
                    <a:pt x="60166" y="7241"/>
                  </a:cubicBezTo>
                  <a:cubicBezTo>
                    <a:pt x="96768" y="-7923"/>
                    <a:pt x="138900" y="456"/>
                    <a:pt x="166915" y="28470"/>
                  </a:cubicBezTo>
                  <a:cubicBezTo>
                    <a:pt x="167303" y="28858"/>
                    <a:pt x="167691" y="29255"/>
                    <a:pt x="168068" y="29653"/>
                  </a:cubicBezTo>
                  <a:cubicBezTo>
                    <a:pt x="185775" y="47891"/>
                    <a:pt x="195660" y="72322"/>
                    <a:pt x="195617" y="97741"/>
                  </a:cubicBezTo>
                  <a:lnTo>
                    <a:pt x="195617" y="326296"/>
                  </a:lnTo>
                  <a:cubicBezTo>
                    <a:pt x="195617" y="339821"/>
                    <a:pt x="184654" y="350784"/>
                    <a:pt x="171129" y="350784"/>
                  </a:cubicBezTo>
                  <a:cubicBezTo>
                    <a:pt x="157605" y="350784"/>
                    <a:pt x="146641" y="339821"/>
                    <a:pt x="146641" y="326296"/>
                  </a:cubicBezTo>
                  <a:lnTo>
                    <a:pt x="146641" y="97741"/>
                  </a:lnTo>
                  <a:cubicBezTo>
                    <a:pt x="146663" y="85034"/>
                    <a:pt x="141724" y="72822"/>
                    <a:pt x="132877" y="63702"/>
                  </a:cubicBezTo>
                  <a:lnTo>
                    <a:pt x="132295" y="63110"/>
                  </a:lnTo>
                  <a:cubicBezTo>
                    <a:pt x="118289" y="49097"/>
                    <a:pt x="97220" y="44902"/>
                    <a:pt x="78914" y="52483"/>
                  </a:cubicBezTo>
                  <a:cubicBezTo>
                    <a:pt x="60609" y="60065"/>
                    <a:pt x="48675" y="77928"/>
                    <a:pt x="48679" y="97741"/>
                  </a:cubicBezTo>
                  <a:lnTo>
                    <a:pt x="48679" y="348336"/>
                  </a:lnTo>
                  <a:cubicBezTo>
                    <a:pt x="48679" y="361860"/>
                    <a:pt x="37715" y="372824"/>
                    <a:pt x="24190" y="37282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12"/>
              </p:custDataLst>
            </p:nvPr>
          </p:nvSpPr>
          <p:spPr>
            <a:xfrm>
              <a:off x="4031435" y="334090"/>
              <a:ext cx="175122" cy="373034"/>
            </a:xfrm>
            <a:custGeom>
              <a:avLst/>
              <a:gdLst>
                <a:gd name="connsiteX0" fmla="*/ 150154 w 175122"/>
                <a:gd name="connsiteY0" fmla="*/ 372814 h 373034"/>
                <a:gd name="connsiteX1" fmla="*/ 125666 w 175122"/>
                <a:gd name="connsiteY1" fmla="*/ 348326 h 373034"/>
                <a:gd name="connsiteX2" fmla="*/ 125666 w 175122"/>
                <a:gd name="connsiteY2" fmla="*/ 97731 h 373034"/>
                <a:gd name="connsiteX3" fmla="*/ 95042 w 175122"/>
                <a:gd name="connsiteY3" fmla="*/ 52325 h 373034"/>
                <a:gd name="connsiteX4" fmla="*/ 41468 w 175122"/>
                <a:gd name="connsiteY4" fmla="*/ 63702 h 373034"/>
                <a:gd name="connsiteX5" fmla="*/ 6989 w 175122"/>
                <a:gd name="connsiteY5" fmla="*/ 64138 h 373034"/>
                <a:gd name="connsiteX6" fmla="*/ 6256 w 175122"/>
                <a:gd name="connsiteY6" fmla="*/ 29664 h 373034"/>
                <a:gd name="connsiteX7" fmla="*/ 113400 w 175122"/>
                <a:gd name="connsiteY7" fmla="*/ 6922 h 373034"/>
                <a:gd name="connsiteX8" fmla="*/ 174642 w 175122"/>
                <a:gd name="connsiteY8" fmla="*/ 97731 h 373034"/>
                <a:gd name="connsiteX9" fmla="*/ 174642 w 175122"/>
                <a:gd name="connsiteY9" fmla="*/ 348326 h 373034"/>
                <a:gd name="connsiteX10" fmla="*/ 150154 w 175122"/>
                <a:gd name="connsiteY10" fmla="*/ 372814 h 37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22" h="373034">
                  <a:moveTo>
                    <a:pt x="150154" y="372814"/>
                  </a:moveTo>
                  <a:cubicBezTo>
                    <a:pt x="136630" y="372814"/>
                    <a:pt x="125666" y="361850"/>
                    <a:pt x="125666" y="348326"/>
                  </a:cubicBezTo>
                  <a:lnTo>
                    <a:pt x="125666" y="97731"/>
                  </a:lnTo>
                  <a:cubicBezTo>
                    <a:pt x="125665" y="77769"/>
                    <a:pt x="113549" y="59805"/>
                    <a:pt x="95042" y="52325"/>
                  </a:cubicBezTo>
                  <a:cubicBezTo>
                    <a:pt x="76534" y="44845"/>
                    <a:pt x="55338" y="49346"/>
                    <a:pt x="41468" y="63702"/>
                  </a:cubicBezTo>
                  <a:cubicBezTo>
                    <a:pt x="32042" y="73287"/>
                    <a:pt x="16653" y="73481"/>
                    <a:pt x="6989" y="64138"/>
                  </a:cubicBezTo>
                  <a:cubicBezTo>
                    <a:pt x="-2676" y="54796"/>
                    <a:pt x="-3004" y="39409"/>
                    <a:pt x="6256" y="29664"/>
                  </a:cubicBezTo>
                  <a:cubicBezTo>
                    <a:pt x="33999" y="958"/>
                    <a:pt x="76388" y="-8039"/>
                    <a:pt x="113400" y="6922"/>
                  </a:cubicBezTo>
                  <a:cubicBezTo>
                    <a:pt x="150411" y="21883"/>
                    <a:pt x="174640" y="57809"/>
                    <a:pt x="174642" y="97731"/>
                  </a:cubicBezTo>
                  <a:lnTo>
                    <a:pt x="174642" y="348326"/>
                  </a:lnTo>
                  <a:cubicBezTo>
                    <a:pt x="174642" y="361850"/>
                    <a:pt x="163679" y="372814"/>
                    <a:pt x="150154" y="37281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13"/>
              </p:custDataLst>
            </p:nvPr>
          </p:nvSpPr>
          <p:spPr>
            <a:xfrm>
              <a:off x="3621292" y="414894"/>
              <a:ext cx="710155" cy="674244"/>
            </a:xfrm>
            <a:custGeom>
              <a:avLst/>
              <a:gdLst>
                <a:gd name="connsiteX0" fmla="*/ 450201 w 710155"/>
                <a:gd name="connsiteY0" fmla="*/ 673862 h 674244"/>
                <a:gd name="connsiteX1" fmla="*/ 296130 w 710155"/>
                <a:gd name="connsiteY1" fmla="*/ 673862 h 674244"/>
                <a:gd name="connsiteX2" fmla="*/ -380 w 710155"/>
                <a:gd name="connsiteY2" fmla="*/ 377321 h 674244"/>
                <a:gd name="connsiteX3" fmla="*/ -380 w 710155"/>
                <a:gd name="connsiteY3" fmla="*/ 326131 h 674244"/>
                <a:gd name="connsiteX4" fmla="*/ 82880 w 710155"/>
                <a:gd name="connsiteY4" fmla="*/ 242871 h 674244"/>
                <a:gd name="connsiteX5" fmla="*/ 206830 w 710155"/>
                <a:gd name="connsiteY5" fmla="*/ 242871 h 674244"/>
                <a:gd name="connsiteX6" fmla="*/ 305711 w 710155"/>
                <a:gd name="connsiteY6" fmla="*/ 339712 h 674244"/>
                <a:gd name="connsiteX7" fmla="*/ 277418 w 710155"/>
                <a:gd name="connsiteY7" fmla="*/ 409695 h 674244"/>
                <a:gd name="connsiteX8" fmla="*/ 207759 w 710155"/>
                <a:gd name="connsiteY8" fmla="*/ 438776 h 674244"/>
                <a:gd name="connsiteX9" fmla="*/ 156344 w 710155"/>
                <a:gd name="connsiteY9" fmla="*/ 438776 h 674244"/>
                <a:gd name="connsiteX10" fmla="*/ 131856 w 710155"/>
                <a:gd name="connsiteY10" fmla="*/ 414288 h 674244"/>
                <a:gd name="connsiteX11" fmla="*/ 156344 w 710155"/>
                <a:gd name="connsiteY11" fmla="*/ 389800 h 674244"/>
                <a:gd name="connsiteX12" fmla="*/ 207769 w 710155"/>
                <a:gd name="connsiteY12" fmla="*/ 389800 h 674244"/>
                <a:gd name="connsiteX13" fmla="*/ 242600 w 710155"/>
                <a:gd name="connsiteY13" fmla="*/ 375257 h 674244"/>
                <a:gd name="connsiteX14" fmla="*/ 256745 w 710155"/>
                <a:gd name="connsiteY14" fmla="*/ 340263 h 674244"/>
                <a:gd name="connsiteX15" fmla="*/ 206830 w 710155"/>
                <a:gd name="connsiteY15" fmla="*/ 291848 h 674244"/>
                <a:gd name="connsiteX16" fmla="*/ 82880 w 710155"/>
                <a:gd name="connsiteY16" fmla="*/ 291848 h 674244"/>
                <a:gd name="connsiteX17" fmla="*/ 48596 w 710155"/>
                <a:gd name="connsiteY17" fmla="*/ 326131 h 674244"/>
                <a:gd name="connsiteX18" fmla="*/ 48596 w 710155"/>
                <a:gd name="connsiteY18" fmla="*/ 377321 h 674244"/>
                <a:gd name="connsiteX19" fmla="*/ 296161 w 710155"/>
                <a:gd name="connsiteY19" fmla="*/ 624886 h 674244"/>
                <a:gd name="connsiteX20" fmla="*/ 450232 w 710155"/>
                <a:gd name="connsiteY20" fmla="*/ 624886 h 674244"/>
                <a:gd name="connsiteX21" fmla="*/ 660799 w 710155"/>
                <a:gd name="connsiteY21" fmla="*/ 414288 h 674244"/>
                <a:gd name="connsiteX22" fmla="*/ 660799 w 710155"/>
                <a:gd name="connsiteY22" fmla="*/ 97575 h 674244"/>
                <a:gd name="connsiteX23" fmla="*/ 630792 w 710155"/>
                <a:gd name="connsiteY23" fmla="*/ 52420 h 674244"/>
                <a:gd name="connsiteX24" fmla="*/ 577540 w 710155"/>
                <a:gd name="connsiteY24" fmla="*/ 62598 h 674244"/>
                <a:gd name="connsiteX25" fmla="*/ 542909 w 710155"/>
                <a:gd name="connsiteY25" fmla="*/ 62251 h 674244"/>
                <a:gd name="connsiteX26" fmla="*/ 543256 w 710155"/>
                <a:gd name="connsiteY26" fmla="*/ 27621 h 674244"/>
                <a:gd name="connsiteX27" fmla="*/ 649761 w 710155"/>
                <a:gd name="connsiteY27" fmla="*/ 7266 h 674244"/>
                <a:gd name="connsiteX28" fmla="*/ 709775 w 710155"/>
                <a:gd name="connsiteY28" fmla="*/ 97575 h 674244"/>
                <a:gd name="connsiteX29" fmla="*/ 709775 w 710155"/>
                <a:gd name="connsiteY29" fmla="*/ 414288 h 674244"/>
                <a:gd name="connsiteX30" fmla="*/ 450201 w 710155"/>
                <a:gd name="connsiteY30" fmla="*/ 673862 h 67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0155" h="674244">
                  <a:moveTo>
                    <a:pt x="450201" y="673862"/>
                  </a:moveTo>
                  <a:lnTo>
                    <a:pt x="296130" y="673862"/>
                  </a:lnTo>
                  <a:cubicBezTo>
                    <a:pt x="132365" y="673851"/>
                    <a:pt x="-386" y="541087"/>
                    <a:pt x="-380" y="377321"/>
                  </a:cubicBezTo>
                  <a:lnTo>
                    <a:pt x="-380" y="326131"/>
                  </a:lnTo>
                  <a:cubicBezTo>
                    <a:pt x="-324" y="280171"/>
                    <a:pt x="36919" y="242928"/>
                    <a:pt x="82880" y="242871"/>
                  </a:cubicBezTo>
                  <a:lnTo>
                    <a:pt x="206830" y="242871"/>
                  </a:lnTo>
                  <a:cubicBezTo>
                    <a:pt x="260765" y="242871"/>
                    <a:pt x="305119" y="286317"/>
                    <a:pt x="305711" y="339712"/>
                  </a:cubicBezTo>
                  <a:cubicBezTo>
                    <a:pt x="306008" y="365882"/>
                    <a:pt x="295820" y="391084"/>
                    <a:pt x="277418" y="409695"/>
                  </a:cubicBezTo>
                  <a:cubicBezTo>
                    <a:pt x="259016" y="428306"/>
                    <a:pt x="233931" y="438778"/>
                    <a:pt x="207759" y="438776"/>
                  </a:cubicBezTo>
                  <a:lnTo>
                    <a:pt x="156344" y="438776"/>
                  </a:lnTo>
                  <a:cubicBezTo>
                    <a:pt x="142819" y="438776"/>
                    <a:pt x="131856" y="427813"/>
                    <a:pt x="131856" y="414288"/>
                  </a:cubicBezTo>
                  <a:cubicBezTo>
                    <a:pt x="131856" y="400764"/>
                    <a:pt x="142819" y="389800"/>
                    <a:pt x="156344" y="389800"/>
                  </a:cubicBezTo>
                  <a:lnTo>
                    <a:pt x="207769" y="389800"/>
                  </a:lnTo>
                  <a:cubicBezTo>
                    <a:pt x="220856" y="389801"/>
                    <a:pt x="233399" y="384564"/>
                    <a:pt x="242600" y="375257"/>
                  </a:cubicBezTo>
                  <a:cubicBezTo>
                    <a:pt x="251802" y="365951"/>
                    <a:pt x="256895" y="353349"/>
                    <a:pt x="256745" y="340263"/>
                  </a:cubicBezTo>
                  <a:cubicBezTo>
                    <a:pt x="256449" y="313560"/>
                    <a:pt x="234053" y="291848"/>
                    <a:pt x="206830" y="291848"/>
                  </a:cubicBezTo>
                  <a:lnTo>
                    <a:pt x="82880" y="291848"/>
                  </a:lnTo>
                  <a:cubicBezTo>
                    <a:pt x="63952" y="291865"/>
                    <a:pt x="48614" y="307204"/>
                    <a:pt x="48596" y="326131"/>
                  </a:cubicBezTo>
                  <a:lnTo>
                    <a:pt x="48596" y="377321"/>
                  </a:lnTo>
                  <a:cubicBezTo>
                    <a:pt x="48602" y="514046"/>
                    <a:pt x="159437" y="624880"/>
                    <a:pt x="296161" y="624886"/>
                  </a:cubicBezTo>
                  <a:lnTo>
                    <a:pt x="450232" y="624886"/>
                  </a:lnTo>
                  <a:cubicBezTo>
                    <a:pt x="566326" y="624886"/>
                    <a:pt x="660799" y="530413"/>
                    <a:pt x="660799" y="414288"/>
                  </a:cubicBezTo>
                  <a:lnTo>
                    <a:pt x="660799" y="97575"/>
                  </a:lnTo>
                  <a:cubicBezTo>
                    <a:pt x="660799" y="77855"/>
                    <a:pt x="648972" y="60058"/>
                    <a:pt x="630792" y="52420"/>
                  </a:cubicBezTo>
                  <a:cubicBezTo>
                    <a:pt x="612611" y="44783"/>
                    <a:pt x="591622" y="48794"/>
                    <a:pt x="577540" y="62598"/>
                  </a:cubicBezTo>
                  <a:cubicBezTo>
                    <a:pt x="567881" y="72065"/>
                    <a:pt x="552376" y="71910"/>
                    <a:pt x="542909" y="62251"/>
                  </a:cubicBezTo>
                  <a:cubicBezTo>
                    <a:pt x="533443" y="52593"/>
                    <a:pt x="533598" y="37088"/>
                    <a:pt x="543256" y="27621"/>
                  </a:cubicBezTo>
                  <a:cubicBezTo>
                    <a:pt x="571423" y="13"/>
                    <a:pt x="613399" y="-8010"/>
                    <a:pt x="649761" y="7266"/>
                  </a:cubicBezTo>
                  <a:cubicBezTo>
                    <a:pt x="686123" y="22542"/>
                    <a:pt x="709776" y="58135"/>
                    <a:pt x="709775" y="97575"/>
                  </a:cubicBezTo>
                  <a:lnTo>
                    <a:pt x="709775" y="414288"/>
                  </a:lnTo>
                  <a:cubicBezTo>
                    <a:pt x="709782" y="557650"/>
                    <a:pt x="593563" y="673868"/>
                    <a:pt x="450201" y="67386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14"/>
              </p:custDataLst>
            </p:nvPr>
          </p:nvSpPr>
          <p:spPr>
            <a:xfrm>
              <a:off x="3776383" y="1038969"/>
              <a:ext cx="448948" cy="172610"/>
            </a:xfrm>
            <a:custGeom>
              <a:avLst/>
              <a:gdLst>
                <a:gd name="connsiteX0" fmla="*/ 399575 w 448948"/>
                <a:gd name="connsiteY0" fmla="*/ 27712 h 172610"/>
                <a:gd name="connsiteX1" fmla="*/ 399575 w 448948"/>
                <a:gd name="connsiteY1" fmla="*/ 106665 h 172610"/>
                <a:gd name="connsiteX2" fmla="*/ 383250 w 448948"/>
                <a:gd name="connsiteY2" fmla="*/ 122991 h 172610"/>
                <a:gd name="connsiteX3" fmla="*/ 64905 w 448948"/>
                <a:gd name="connsiteY3" fmla="*/ 122991 h 172610"/>
                <a:gd name="connsiteX4" fmla="*/ 48579 w 448948"/>
                <a:gd name="connsiteY4" fmla="*/ 106665 h 172610"/>
                <a:gd name="connsiteX5" fmla="*/ 48579 w 448948"/>
                <a:gd name="connsiteY5" fmla="*/ 34762 h 172610"/>
                <a:gd name="connsiteX6" fmla="*/ -397 w 448948"/>
                <a:gd name="connsiteY6" fmla="*/ 13611 h 172610"/>
                <a:gd name="connsiteX7" fmla="*/ -397 w 448948"/>
                <a:gd name="connsiteY7" fmla="*/ 106665 h 172610"/>
                <a:gd name="connsiteX8" fmla="*/ 64905 w 448948"/>
                <a:gd name="connsiteY8" fmla="*/ 171967 h 172610"/>
                <a:gd name="connsiteX9" fmla="*/ 383250 w 448948"/>
                <a:gd name="connsiteY9" fmla="*/ 171967 h 172610"/>
                <a:gd name="connsiteX10" fmla="*/ 448552 w 448948"/>
                <a:gd name="connsiteY10" fmla="*/ 106665 h 172610"/>
                <a:gd name="connsiteX11" fmla="*/ 448552 w 448948"/>
                <a:gd name="connsiteY11" fmla="*/ -644 h 172610"/>
                <a:gd name="connsiteX12" fmla="*/ 399575 w 448948"/>
                <a:gd name="connsiteY12" fmla="*/ 27712 h 17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8948" h="172610">
                  <a:moveTo>
                    <a:pt x="399575" y="27712"/>
                  </a:moveTo>
                  <a:lnTo>
                    <a:pt x="399575" y="106665"/>
                  </a:lnTo>
                  <a:cubicBezTo>
                    <a:pt x="399575" y="115682"/>
                    <a:pt x="392267" y="122991"/>
                    <a:pt x="383250" y="122991"/>
                  </a:cubicBezTo>
                  <a:lnTo>
                    <a:pt x="64905" y="122991"/>
                  </a:lnTo>
                  <a:cubicBezTo>
                    <a:pt x="55888" y="122991"/>
                    <a:pt x="48579" y="115682"/>
                    <a:pt x="48579" y="106665"/>
                  </a:cubicBezTo>
                  <a:lnTo>
                    <a:pt x="48579" y="34762"/>
                  </a:lnTo>
                  <a:cubicBezTo>
                    <a:pt x="31650" y="29202"/>
                    <a:pt x="15258" y="22122"/>
                    <a:pt x="-397" y="13611"/>
                  </a:cubicBezTo>
                  <a:lnTo>
                    <a:pt x="-397" y="106665"/>
                  </a:lnTo>
                  <a:cubicBezTo>
                    <a:pt x="-357" y="142714"/>
                    <a:pt x="28856" y="171927"/>
                    <a:pt x="64905" y="171967"/>
                  </a:cubicBezTo>
                  <a:lnTo>
                    <a:pt x="383250" y="171967"/>
                  </a:lnTo>
                  <a:cubicBezTo>
                    <a:pt x="419299" y="171927"/>
                    <a:pt x="448512" y="142714"/>
                    <a:pt x="448552" y="106665"/>
                  </a:cubicBezTo>
                  <a:lnTo>
                    <a:pt x="448552" y="-644"/>
                  </a:lnTo>
                  <a:cubicBezTo>
                    <a:pt x="433317" y="10578"/>
                    <a:pt x="416893" y="20087"/>
                    <a:pt x="399575" y="2771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" name="椭圆 9"/>
          <p:cNvSpPr/>
          <p:nvPr>
            <p:custDataLst>
              <p:tags r:id="rId15"/>
            </p:custDataLst>
          </p:nvPr>
        </p:nvSpPr>
        <p:spPr>
          <a:xfrm>
            <a:off x="5791200" y="498792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67" name="图片 12" descr="32313538333630393b32313538333731393bcbd1cbf7bfceb3cc"/>
          <p:cNvGrpSpPr/>
          <p:nvPr>
            <p:custDataLst>
              <p:tags r:id="rId16"/>
            </p:custDataLst>
          </p:nvPr>
        </p:nvGrpSpPr>
        <p:grpSpPr>
          <a:xfrm rot="0">
            <a:off x="5998845" y="5186045"/>
            <a:ext cx="275590" cy="275590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>
              <p:custDataLst>
                <p:tags r:id="rId17"/>
              </p:custDataLst>
            </p:nvPr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9" name="任意多边形: 形状 68"/>
            <p:cNvSpPr/>
            <p:nvPr>
              <p:custDataLst>
                <p:tags r:id="rId18"/>
              </p:custDataLst>
            </p:nvPr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0" name="任意多边形: 形状 69"/>
            <p:cNvSpPr/>
            <p:nvPr>
              <p:custDataLst>
                <p:tags r:id="rId19"/>
              </p:custDataLst>
            </p:nvPr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1" name="任意多边形: 形状 70"/>
            <p:cNvSpPr/>
            <p:nvPr>
              <p:custDataLst>
                <p:tags r:id="rId20"/>
              </p:custDataLst>
            </p:nvPr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2" name="任意多边形: 形状 71"/>
            <p:cNvSpPr/>
            <p:nvPr>
              <p:custDataLst>
                <p:tags r:id="rId21"/>
              </p:custDataLst>
            </p:nvPr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3" name="任意多边形: 形状 72"/>
            <p:cNvSpPr/>
            <p:nvPr>
              <p:custDataLst>
                <p:tags r:id="rId22"/>
              </p:custDataLst>
            </p:nvPr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 dirty="0">
                <a:cs typeface="Poppins Medium" panose="00000600000000000000" charset="0"/>
              </a:endParaRPr>
            </a:p>
          </p:txBody>
        </p:sp>
      </p:grpSp>
      <p:sp>
        <p:nvSpPr>
          <p:cNvPr id="27" name="文本框 26"/>
          <p:cNvSpPr txBox="1"/>
          <p:nvPr>
            <p:custDataLst>
              <p:tags r:id="rId23"/>
            </p:custDataLst>
          </p:nvPr>
        </p:nvSpPr>
        <p:spPr>
          <a:xfrm>
            <a:off x="6675120" y="2150110"/>
            <a:ext cx="51054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High data complexity in e-commerce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4"/>
            </p:custDataLst>
          </p:nvPr>
        </p:nvSpPr>
        <p:spPr>
          <a:xfrm>
            <a:off x="6675120" y="3519170"/>
            <a:ext cx="5043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Regional + product-level performance gaps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25"/>
            </p:custDataLst>
          </p:nvPr>
        </p:nvSpPr>
        <p:spPr>
          <a:xfrm>
            <a:off x="6736080" y="5093335"/>
            <a:ext cx="49822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Customer profitability unclear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圆角矩形 6"/>
          <p:cNvSpPr/>
          <p:nvPr>
            <p:custDataLst>
              <p:tags r:id="rId1"/>
            </p:custDataLst>
          </p:nvPr>
        </p:nvSpPr>
        <p:spPr>
          <a:xfrm>
            <a:off x="728980" y="2228850"/>
            <a:ext cx="2988945" cy="3191510"/>
          </a:xfrm>
          <a:prstGeom prst="roundRect">
            <a:avLst>
              <a:gd name="adj" fmla="val 9985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4570730" y="2228850"/>
            <a:ext cx="2988945" cy="3191510"/>
          </a:xfrm>
          <a:prstGeom prst="roundRect">
            <a:avLst>
              <a:gd name="adj" fmla="val 9666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3"/>
            </p:custDataLst>
          </p:nvPr>
        </p:nvSpPr>
        <p:spPr>
          <a:xfrm>
            <a:off x="8412480" y="2228850"/>
            <a:ext cx="2988945" cy="3191510"/>
          </a:xfrm>
          <a:prstGeom prst="roundRect">
            <a:avLst>
              <a:gd name="adj" fmla="val 8073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2780" y="645160"/>
            <a:ext cx="4077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Business Problems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5" name="图片 4" descr="7901843_金融区的写字楼，阳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6663" r="16663"/>
          <a:stretch>
            <a:fillRect/>
          </a:stretch>
        </p:blipFill>
        <p:spPr>
          <a:xfrm>
            <a:off x="9187317" y="1753235"/>
            <a:ext cx="1439545" cy="1440000"/>
          </a:xfrm>
          <a:prstGeom prst="ellipse">
            <a:avLst/>
          </a:prstGeom>
        </p:spPr>
      </p:pic>
      <p:pic>
        <p:nvPicPr>
          <p:cNvPr id="4" name="图片 3" descr="7897983_办公大楼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6521" r="16521"/>
          <a:stretch>
            <a:fillRect/>
          </a:stretch>
        </p:blipFill>
        <p:spPr>
          <a:xfrm>
            <a:off x="1502728" y="1753235"/>
            <a:ext cx="1440000" cy="1440000"/>
          </a:xfrm>
          <a:prstGeom prst="ellipse">
            <a:avLst/>
          </a:prstGeom>
        </p:spPr>
      </p:pic>
      <p:pic>
        <p:nvPicPr>
          <p:cNvPr id="6" name="图片 5" descr="7831815_摘要商业室内背景，蓝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16652" r="16652"/>
          <a:stretch>
            <a:fillRect/>
          </a:stretch>
        </p:blipFill>
        <p:spPr>
          <a:xfrm>
            <a:off x="5345567" y="1753235"/>
            <a:ext cx="1439545" cy="1440000"/>
          </a:xfrm>
          <a:prstGeom prst="ellipse">
            <a:avLst/>
          </a:prstGeom>
        </p:spPr>
      </p:pic>
      <p:sp>
        <p:nvSpPr>
          <p:cNvPr id="100" name="文本框 99"/>
          <p:cNvSpPr txBox="1"/>
          <p:nvPr>
            <p:custDataLst>
              <p:tags r:id="rId10"/>
            </p:custDataLst>
          </p:nvPr>
        </p:nvSpPr>
        <p:spPr>
          <a:xfrm>
            <a:off x="1142365" y="3727450"/>
            <a:ext cx="22834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No clarity on loss-making products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1"/>
            </p:custDataLst>
          </p:nvPr>
        </p:nvSpPr>
        <p:spPr>
          <a:xfrm>
            <a:off x="4923790" y="3727450"/>
            <a:ext cx="22834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ctr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  <a:sym typeface="Roboto Light" panose="02000000000000000000" charset="0"/>
              </a:rPr>
              <a:t>Regional performance gaps</a:t>
            </a:r>
            <a:endParaRPr lang="en-US" altLang="en-US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8766810" y="3727450"/>
            <a:ext cx="22834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Customer profitability blind spots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椭圆 36"/>
          <p:cNvSpPr/>
          <p:nvPr/>
        </p:nvSpPr>
        <p:spPr>
          <a:xfrm>
            <a:off x="417830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34086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50342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66598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82854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17830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434086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50342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466598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482854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417830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34086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450342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466598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482854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7044690" y="0"/>
            <a:ext cx="5147310" cy="6858000"/>
          </a:xfrm>
          <a:custGeom>
            <a:avLst/>
            <a:gdLst>
              <a:gd name="adj" fmla="val 30907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8106" h="10800">
                <a:moveTo>
                  <a:pt x="0" y="10800"/>
                </a:moveTo>
                <a:lnTo>
                  <a:pt x="3037" y="0"/>
                </a:lnTo>
                <a:lnTo>
                  <a:pt x="8106" y="0"/>
                </a:lnTo>
                <a:lnTo>
                  <a:pt x="8106" y="6117"/>
                </a:lnTo>
                <a:lnTo>
                  <a:pt x="6789" y="10800"/>
                </a:lnTo>
                <a:lnTo>
                  <a:pt x="0" y="1080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89915" cy="201866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11814150" y="5706580"/>
            <a:ext cx="377850" cy="1151420"/>
          </a:xfrm>
          <a:custGeom>
            <a:avLst/>
            <a:gdLst>
              <a:gd name="adj" fmla="val 3281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595" h="1813">
                <a:moveTo>
                  <a:pt x="0" y="1813"/>
                </a:moveTo>
                <a:lnTo>
                  <a:pt x="595" y="0"/>
                </a:lnTo>
                <a:lnTo>
                  <a:pt x="595" y="1813"/>
                </a:lnTo>
                <a:lnTo>
                  <a:pt x="0" y="1813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1121390" y="5322570"/>
            <a:ext cx="780415" cy="1535430"/>
          </a:xfrm>
          <a:prstGeom prst="parallelogram">
            <a:avLst>
              <a:gd name="adj" fmla="val 58089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78815" y="533400"/>
            <a:ext cx="5417185" cy="509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85000"/>
              </a:lnSpc>
              <a:buClrTx/>
              <a:buSzTx/>
              <a:buFontTx/>
            </a:pPr>
            <a:r>
              <a:rPr lang="en-US" altLang="en-US" sz="32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Project Objectives</a:t>
            </a:r>
            <a:endParaRPr lang="en-US" altLang="en-US" sz="3200" cap="all">
              <a:gradFill>
                <a:gsLst>
                  <a:gs pos="0">
                    <a:srgbClr val="579DFD"/>
                  </a:gs>
                  <a:gs pos="100000">
                    <a:srgbClr val="576CF9"/>
                  </a:gs>
                </a:gsLst>
                <a:lin ang="5400000" scaled="0"/>
              </a:gra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1895475" y="2215515"/>
            <a:ext cx="55892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0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Visualize global sales trends</a:t>
            </a:r>
            <a:endParaRPr lang="en-US" altLang="en-US" sz="20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1895475" y="3250565"/>
            <a:ext cx="40773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0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rPr>
              <a:t>Identify profit vs. loss products</a:t>
            </a:r>
            <a:endParaRPr lang="en-US" altLang="en-US" sz="20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1895475" y="4285615"/>
            <a:ext cx="40773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0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Segment &amp; market analysis</a:t>
            </a:r>
            <a:endParaRPr lang="en-US" altLang="en-US" sz="20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1895475" y="5365115"/>
            <a:ext cx="40773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0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Real-time KPI tracking</a:t>
            </a:r>
            <a:endParaRPr lang="en-US" altLang="en-US" sz="20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5" name="椭圆 4"/>
          <p:cNvSpPr/>
          <p:nvPr>
            <p:custDataLst>
              <p:tags r:id="rId6"/>
            </p:custDataLst>
          </p:nvPr>
        </p:nvSpPr>
        <p:spPr>
          <a:xfrm>
            <a:off x="1179830" y="2107565"/>
            <a:ext cx="581025" cy="581025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400">
              <a:cs typeface="Poppins Medium" panose="00000600000000000000" charset="0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1154430" y="2214880"/>
            <a:ext cx="615315" cy="404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lnSpc>
                <a:spcPct val="85000"/>
              </a:lnSpc>
              <a:buClrTx/>
              <a:buSzTx/>
              <a:buFontTx/>
            </a:pPr>
            <a:r>
              <a:rPr lang="en-US" altLang="zh-CN" sz="2400" cap="all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01</a:t>
            </a:r>
            <a:endParaRPr lang="en-US" altLang="zh-CN" sz="2400" cap="all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13" name="椭圆 12"/>
          <p:cNvSpPr/>
          <p:nvPr>
            <p:custDataLst>
              <p:tags r:id="rId8"/>
            </p:custDataLst>
          </p:nvPr>
        </p:nvSpPr>
        <p:spPr>
          <a:xfrm>
            <a:off x="1217295" y="3206115"/>
            <a:ext cx="581025" cy="581025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400">
              <a:cs typeface="Poppins Medium" panose="00000600000000000000" charset="0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1154430" y="3307715"/>
            <a:ext cx="706120" cy="404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 fontAlgn="auto">
              <a:lnSpc>
                <a:spcPct val="85000"/>
              </a:lnSpc>
              <a:buClrTx/>
              <a:buSzTx/>
              <a:buFontTx/>
            </a:pPr>
            <a:r>
              <a:rPr lang="en-US" altLang="zh-CN" sz="2400" cap="all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02</a:t>
            </a:r>
            <a:endParaRPr lang="en-US" altLang="zh-CN" sz="2400" cap="all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18" name="椭圆 17"/>
          <p:cNvSpPr/>
          <p:nvPr>
            <p:custDataLst>
              <p:tags r:id="rId10"/>
            </p:custDataLst>
          </p:nvPr>
        </p:nvSpPr>
        <p:spPr>
          <a:xfrm>
            <a:off x="1217295" y="4263390"/>
            <a:ext cx="581025" cy="581025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400">
              <a:cs typeface="Poppins Medium" panose="00000600000000000000" charset="0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1154430" y="4364990"/>
            <a:ext cx="706120" cy="404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 fontAlgn="auto">
              <a:lnSpc>
                <a:spcPct val="85000"/>
              </a:lnSpc>
              <a:buClrTx/>
              <a:buSzTx/>
              <a:buFontTx/>
            </a:pPr>
            <a:r>
              <a:rPr lang="en-US" altLang="zh-CN" sz="2400" cap="all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03</a:t>
            </a:r>
            <a:endParaRPr lang="en-US" altLang="zh-CN" sz="2400" cap="all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26" name="椭圆 25"/>
          <p:cNvSpPr/>
          <p:nvPr>
            <p:custDataLst>
              <p:tags r:id="rId12"/>
            </p:custDataLst>
          </p:nvPr>
        </p:nvSpPr>
        <p:spPr>
          <a:xfrm>
            <a:off x="1217295" y="5365115"/>
            <a:ext cx="581025" cy="581025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400">
              <a:cs typeface="Poppins Medium" panose="00000600000000000000" charset="0"/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1154430" y="5466715"/>
            <a:ext cx="706120" cy="404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 fontAlgn="auto">
              <a:lnSpc>
                <a:spcPct val="85000"/>
              </a:lnSpc>
              <a:buClrTx/>
              <a:buSzTx/>
              <a:buFontTx/>
            </a:pPr>
            <a:r>
              <a:rPr lang="en-US" altLang="zh-CN" sz="2400" cap="all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04</a:t>
            </a:r>
            <a:endParaRPr lang="en-US" altLang="zh-CN" sz="2400" cap="all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文本框 19"/>
          <p:cNvSpPr txBox="1"/>
          <p:nvPr/>
        </p:nvSpPr>
        <p:spPr>
          <a:xfrm>
            <a:off x="770255" y="501015"/>
            <a:ext cx="407733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Key Considerations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6" name="图片 5" descr="7897983_办公大楼"/>
          <p:cNvPicPr>
            <a:picLocks noChangeAspect="1"/>
          </p:cNvPicPr>
          <p:nvPr/>
        </p:nvPicPr>
        <p:blipFill>
          <a:blip r:embed="rId1"/>
          <a:srcRect t="11257" b="61490"/>
          <a:stretch>
            <a:fillRect/>
          </a:stretch>
        </p:blipFill>
        <p:spPr>
          <a:xfrm>
            <a:off x="0" y="1647825"/>
            <a:ext cx="12226290" cy="22307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648460"/>
            <a:ext cx="12226290" cy="2228215"/>
          </a:xfrm>
          <a:prstGeom prst="rect">
            <a:avLst/>
          </a:prstGeom>
          <a:gradFill>
            <a:gsLst>
              <a:gs pos="0">
                <a:srgbClr val="579DFD">
                  <a:alpha val="70000"/>
                </a:srgbClr>
              </a:gs>
              <a:gs pos="100000">
                <a:srgbClr val="576CF9">
                  <a:alpha val="4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770255" y="3171190"/>
            <a:ext cx="2307590" cy="2935605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3580130" y="3171190"/>
            <a:ext cx="2307590" cy="2935605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6390005" y="3171190"/>
            <a:ext cx="2307590" cy="2935605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7" name="圆角矩形 6"/>
          <p:cNvSpPr/>
          <p:nvPr>
            <p:custDataLst>
              <p:tags r:id="rId5"/>
            </p:custDataLst>
          </p:nvPr>
        </p:nvSpPr>
        <p:spPr>
          <a:xfrm>
            <a:off x="9199880" y="3171190"/>
            <a:ext cx="2307590" cy="2935605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3" name="椭圆 12"/>
          <p:cNvSpPr/>
          <p:nvPr>
            <p:custDataLst>
              <p:tags r:id="rId6"/>
            </p:custDataLst>
          </p:nvPr>
        </p:nvSpPr>
        <p:spPr>
          <a:xfrm>
            <a:off x="1588770" y="349821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93" name="图片 16" descr="32313538333630393b32313538333732323bbfceccc3b2e2d1e9"/>
          <p:cNvGrpSpPr/>
          <p:nvPr>
            <p:custDataLst>
              <p:tags r:id="rId7"/>
            </p:custDataLst>
          </p:nvPr>
        </p:nvGrpSpPr>
        <p:grpSpPr>
          <a:xfrm rot="0">
            <a:off x="1785620" y="3706495"/>
            <a:ext cx="274955" cy="240030"/>
            <a:chOff x="2082164" y="1667548"/>
            <a:chExt cx="914398" cy="796211"/>
          </a:xfrm>
          <a:solidFill>
            <a:schemeClr val="bg1"/>
          </a:solidFill>
        </p:grpSpPr>
        <p:sp>
          <p:nvSpPr>
            <p:cNvPr id="94" name="任意多边形: 形状 93"/>
            <p:cNvSpPr/>
            <p:nvPr>
              <p:custDataLst>
                <p:tags r:id="rId8"/>
              </p:custDataLst>
            </p:nvPr>
          </p:nvSpPr>
          <p:spPr>
            <a:xfrm>
              <a:off x="2182581" y="1854377"/>
              <a:ext cx="280461" cy="292476"/>
            </a:xfrm>
            <a:custGeom>
              <a:avLst/>
              <a:gdLst>
                <a:gd name="connsiteX0" fmla="*/ 152031 w 280461"/>
                <a:gd name="connsiteY0" fmla="*/ 274380 h 292476"/>
                <a:gd name="connsiteX1" fmla="*/ 126386 w 280461"/>
                <a:gd name="connsiteY1" fmla="*/ 291911 h 292476"/>
                <a:gd name="connsiteX2" fmla="*/ 97478 w 280461"/>
                <a:gd name="connsiteY2" fmla="*/ 280538 h 292476"/>
                <a:gd name="connsiteX3" fmla="*/ 5903 w 280461"/>
                <a:gd name="connsiteY3" fmla="*/ 173754 h 292476"/>
                <a:gd name="connsiteX4" fmla="*/ 1151 w 280461"/>
                <a:gd name="connsiteY4" fmla="*/ 149198 h 292476"/>
                <a:gd name="connsiteX5" fmla="*/ 20140 w 280461"/>
                <a:gd name="connsiteY5" fmla="*/ 132920 h 292476"/>
                <a:gd name="connsiteX6" fmla="*/ 43682 w 280461"/>
                <a:gd name="connsiteY6" fmla="*/ 141367 h 292476"/>
                <a:gd name="connsiteX7" fmla="*/ 119364 w 280461"/>
                <a:gd name="connsiteY7" fmla="*/ 229645 h 292476"/>
                <a:gd name="connsiteX8" fmla="*/ 233176 w 280461"/>
                <a:gd name="connsiteY8" fmla="*/ 13227 h 292476"/>
                <a:gd name="connsiteX9" fmla="*/ 254257 w 280461"/>
                <a:gd name="connsiteY9" fmla="*/ -332 h 292476"/>
                <a:gd name="connsiteX10" fmla="*/ 276441 w 280461"/>
                <a:gd name="connsiteY10" fmla="*/ 11335 h 292476"/>
                <a:gd name="connsiteX11" fmla="*/ 277217 w 280461"/>
                <a:gd name="connsiteY11" fmla="*/ 36387 h 292476"/>
                <a:gd name="connsiteX12" fmla="*/ 152031 w 280461"/>
                <a:gd name="connsiteY12" fmla="*/ 274380 h 29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461" h="292476">
                  <a:moveTo>
                    <a:pt x="152031" y="274380"/>
                  </a:moveTo>
                  <a:cubicBezTo>
                    <a:pt x="146916" y="284112"/>
                    <a:pt x="137311" y="290678"/>
                    <a:pt x="126386" y="291911"/>
                  </a:cubicBezTo>
                  <a:cubicBezTo>
                    <a:pt x="115460" y="293145"/>
                    <a:pt x="104635" y="288885"/>
                    <a:pt x="97478" y="280538"/>
                  </a:cubicBezTo>
                  <a:lnTo>
                    <a:pt x="5903" y="173754"/>
                  </a:lnTo>
                  <a:cubicBezTo>
                    <a:pt x="22" y="167018"/>
                    <a:pt x="-1792" y="157643"/>
                    <a:pt x="1151" y="149198"/>
                  </a:cubicBezTo>
                  <a:cubicBezTo>
                    <a:pt x="4095" y="140754"/>
                    <a:pt x="11345" y="134539"/>
                    <a:pt x="20140" y="132920"/>
                  </a:cubicBezTo>
                  <a:cubicBezTo>
                    <a:pt x="28936" y="131300"/>
                    <a:pt x="37923" y="134524"/>
                    <a:pt x="43682" y="141367"/>
                  </a:cubicBezTo>
                  <a:lnTo>
                    <a:pt x="119364" y="229645"/>
                  </a:lnTo>
                  <a:lnTo>
                    <a:pt x="233176" y="13227"/>
                  </a:lnTo>
                  <a:cubicBezTo>
                    <a:pt x="237247" y="5240"/>
                    <a:pt x="245301" y="60"/>
                    <a:pt x="254257" y="-332"/>
                  </a:cubicBezTo>
                  <a:cubicBezTo>
                    <a:pt x="263213" y="-723"/>
                    <a:pt x="271688" y="3733"/>
                    <a:pt x="276441" y="11335"/>
                  </a:cubicBezTo>
                  <a:cubicBezTo>
                    <a:pt x="281193" y="18936"/>
                    <a:pt x="281490" y="28506"/>
                    <a:pt x="277217" y="36387"/>
                  </a:cubicBezTo>
                  <a:lnTo>
                    <a:pt x="152031" y="274380"/>
                  </a:ln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5" name="任意多边形: 形状 94"/>
            <p:cNvSpPr/>
            <p:nvPr>
              <p:custDataLst>
                <p:tags r:id="rId9"/>
              </p:custDataLst>
            </p:nvPr>
          </p:nvSpPr>
          <p:spPr>
            <a:xfrm>
              <a:off x="2082164" y="1667548"/>
              <a:ext cx="914398" cy="796211"/>
            </a:xfrm>
            <a:custGeom>
              <a:avLst/>
              <a:gdLst>
                <a:gd name="connsiteX0" fmla="*/ 847664 w 914398"/>
                <a:gd name="connsiteY0" fmla="*/ -400 h 796211"/>
                <a:gd name="connsiteX1" fmla="*/ 65967 w 914398"/>
                <a:gd name="connsiteY1" fmla="*/ -400 h 796211"/>
                <a:gd name="connsiteX2" fmla="*/ -384 w 914398"/>
                <a:gd name="connsiteY2" fmla="*/ 65951 h 796211"/>
                <a:gd name="connsiteX3" fmla="*/ -384 w 914398"/>
                <a:gd name="connsiteY3" fmla="*/ 613025 h 796211"/>
                <a:gd name="connsiteX4" fmla="*/ 65967 w 914398"/>
                <a:gd name="connsiteY4" fmla="*/ 679376 h 796211"/>
                <a:gd name="connsiteX5" fmla="*/ 96602 w 914398"/>
                <a:gd name="connsiteY5" fmla="*/ 679376 h 796211"/>
                <a:gd name="connsiteX6" fmla="*/ 96602 w 914398"/>
                <a:gd name="connsiteY6" fmla="*/ 729460 h 796211"/>
                <a:gd name="connsiteX7" fmla="*/ 162953 w 914398"/>
                <a:gd name="connsiteY7" fmla="*/ 795811 h 796211"/>
                <a:gd name="connsiteX8" fmla="*/ 750688 w 914398"/>
                <a:gd name="connsiteY8" fmla="*/ 795811 h 796211"/>
                <a:gd name="connsiteX9" fmla="*/ 817039 w 914398"/>
                <a:gd name="connsiteY9" fmla="*/ 729460 h 796211"/>
                <a:gd name="connsiteX10" fmla="*/ 817039 w 914398"/>
                <a:gd name="connsiteY10" fmla="*/ 679376 h 796211"/>
                <a:gd name="connsiteX11" fmla="*/ 847664 w 914398"/>
                <a:gd name="connsiteY11" fmla="*/ 679376 h 796211"/>
                <a:gd name="connsiteX12" fmla="*/ 914015 w 914398"/>
                <a:gd name="connsiteY12" fmla="*/ 613025 h 796211"/>
                <a:gd name="connsiteX13" fmla="*/ 914015 w 914398"/>
                <a:gd name="connsiteY13" fmla="*/ 65951 h 796211"/>
                <a:gd name="connsiteX14" fmla="*/ 847664 w 914398"/>
                <a:gd name="connsiteY14" fmla="*/ -400 h 796211"/>
                <a:gd name="connsiteX15" fmla="*/ 767275 w 914398"/>
                <a:gd name="connsiteY15" fmla="*/ 729460 h 796211"/>
                <a:gd name="connsiteX16" fmla="*/ 750688 w 914398"/>
                <a:gd name="connsiteY16" fmla="*/ 746048 h 796211"/>
                <a:gd name="connsiteX17" fmla="*/ 162943 w 914398"/>
                <a:gd name="connsiteY17" fmla="*/ 746048 h 796211"/>
                <a:gd name="connsiteX18" fmla="*/ 146355 w 914398"/>
                <a:gd name="connsiteY18" fmla="*/ 729460 h 796211"/>
                <a:gd name="connsiteX19" fmla="*/ 146355 w 914398"/>
                <a:gd name="connsiteY19" fmla="*/ 679376 h 796211"/>
                <a:gd name="connsiteX20" fmla="*/ 767275 w 914398"/>
                <a:gd name="connsiteY20" fmla="*/ 679376 h 796211"/>
                <a:gd name="connsiteX21" fmla="*/ 767275 w 914398"/>
                <a:gd name="connsiteY21" fmla="*/ 729460 h 796211"/>
                <a:gd name="connsiteX22" fmla="*/ 864251 w 914398"/>
                <a:gd name="connsiteY22" fmla="*/ 613025 h 796211"/>
                <a:gd name="connsiteX23" fmla="*/ 847664 w 914398"/>
                <a:gd name="connsiteY23" fmla="*/ 629612 h 796211"/>
                <a:gd name="connsiteX24" fmla="*/ 65967 w 914398"/>
                <a:gd name="connsiteY24" fmla="*/ 629612 h 796211"/>
                <a:gd name="connsiteX25" fmla="*/ 49379 w 914398"/>
                <a:gd name="connsiteY25" fmla="*/ 613025 h 796211"/>
                <a:gd name="connsiteX26" fmla="*/ 49379 w 914398"/>
                <a:gd name="connsiteY26" fmla="*/ 65951 h 796211"/>
                <a:gd name="connsiteX27" fmla="*/ 65967 w 914398"/>
                <a:gd name="connsiteY27" fmla="*/ 49363 h 796211"/>
                <a:gd name="connsiteX28" fmla="*/ 847664 w 914398"/>
                <a:gd name="connsiteY28" fmla="*/ 49363 h 796211"/>
                <a:gd name="connsiteX29" fmla="*/ 864251 w 914398"/>
                <a:gd name="connsiteY29" fmla="*/ 65951 h 796211"/>
                <a:gd name="connsiteX30" fmla="*/ 864251 w 914398"/>
                <a:gd name="connsiteY30" fmla="*/ 613025 h 79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14398" h="796211">
                  <a:moveTo>
                    <a:pt x="847664" y="-400"/>
                  </a:moveTo>
                  <a:lnTo>
                    <a:pt x="65967" y="-400"/>
                  </a:lnTo>
                  <a:cubicBezTo>
                    <a:pt x="29339" y="-360"/>
                    <a:pt x="-344" y="29323"/>
                    <a:pt x="-384" y="65951"/>
                  </a:cubicBezTo>
                  <a:lnTo>
                    <a:pt x="-384" y="613025"/>
                  </a:lnTo>
                  <a:cubicBezTo>
                    <a:pt x="-344" y="649652"/>
                    <a:pt x="29339" y="679335"/>
                    <a:pt x="65967" y="679376"/>
                  </a:cubicBezTo>
                  <a:lnTo>
                    <a:pt x="96602" y="679376"/>
                  </a:lnTo>
                  <a:lnTo>
                    <a:pt x="96602" y="729460"/>
                  </a:lnTo>
                  <a:cubicBezTo>
                    <a:pt x="96643" y="766088"/>
                    <a:pt x="126326" y="795771"/>
                    <a:pt x="162953" y="795811"/>
                  </a:cubicBezTo>
                  <a:lnTo>
                    <a:pt x="750688" y="795811"/>
                  </a:lnTo>
                  <a:cubicBezTo>
                    <a:pt x="787315" y="795771"/>
                    <a:pt x="816998" y="766088"/>
                    <a:pt x="817039" y="729460"/>
                  </a:cubicBezTo>
                  <a:lnTo>
                    <a:pt x="817039" y="679376"/>
                  </a:lnTo>
                  <a:lnTo>
                    <a:pt x="847664" y="679376"/>
                  </a:lnTo>
                  <a:cubicBezTo>
                    <a:pt x="884292" y="679335"/>
                    <a:pt x="913974" y="649652"/>
                    <a:pt x="914015" y="613025"/>
                  </a:cubicBezTo>
                  <a:lnTo>
                    <a:pt x="914015" y="65951"/>
                  </a:lnTo>
                  <a:cubicBezTo>
                    <a:pt x="913974" y="29323"/>
                    <a:pt x="884292" y="-360"/>
                    <a:pt x="847664" y="-400"/>
                  </a:cubicBezTo>
                  <a:moveTo>
                    <a:pt x="767275" y="729460"/>
                  </a:moveTo>
                  <a:cubicBezTo>
                    <a:pt x="767275" y="738622"/>
                    <a:pt x="759849" y="746048"/>
                    <a:pt x="750688" y="746048"/>
                  </a:cubicBezTo>
                  <a:lnTo>
                    <a:pt x="162943" y="746048"/>
                  </a:lnTo>
                  <a:cubicBezTo>
                    <a:pt x="153781" y="746048"/>
                    <a:pt x="146355" y="738622"/>
                    <a:pt x="146355" y="729460"/>
                  </a:cubicBezTo>
                  <a:lnTo>
                    <a:pt x="146355" y="679376"/>
                  </a:lnTo>
                  <a:lnTo>
                    <a:pt x="767275" y="679376"/>
                  </a:lnTo>
                  <a:lnTo>
                    <a:pt x="767275" y="729460"/>
                  </a:lnTo>
                  <a:moveTo>
                    <a:pt x="864251" y="613025"/>
                  </a:moveTo>
                  <a:cubicBezTo>
                    <a:pt x="864251" y="622186"/>
                    <a:pt x="856825" y="629612"/>
                    <a:pt x="847664" y="629612"/>
                  </a:cubicBezTo>
                  <a:lnTo>
                    <a:pt x="65967" y="629612"/>
                  </a:lnTo>
                  <a:cubicBezTo>
                    <a:pt x="56805" y="629612"/>
                    <a:pt x="49379" y="622186"/>
                    <a:pt x="49379" y="613025"/>
                  </a:cubicBezTo>
                  <a:lnTo>
                    <a:pt x="49379" y="65951"/>
                  </a:lnTo>
                  <a:cubicBezTo>
                    <a:pt x="49379" y="56789"/>
                    <a:pt x="56805" y="49363"/>
                    <a:pt x="65967" y="49363"/>
                  </a:cubicBezTo>
                  <a:lnTo>
                    <a:pt x="847664" y="49363"/>
                  </a:lnTo>
                  <a:cubicBezTo>
                    <a:pt x="856825" y="49363"/>
                    <a:pt x="864251" y="56789"/>
                    <a:pt x="864251" y="65951"/>
                  </a:cubicBezTo>
                  <a:lnTo>
                    <a:pt x="864251" y="613025"/>
                  </a:lnTo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6" name="任意多边形: 形状 95"/>
            <p:cNvSpPr/>
            <p:nvPr>
              <p:custDataLst>
                <p:tags r:id="rId10"/>
              </p:custDataLst>
            </p:nvPr>
          </p:nvSpPr>
          <p:spPr>
            <a:xfrm>
              <a:off x="2514482" y="1775368"/>
              <a:ext cx="49763" cy="464456"/>
            </a:xfrm>
            <a:custGeom>
              <a:avLst/>
              <a:gdLst>
                <a:gd name="connsiteX0" fmla="*/ 24498 w 49763"/>
                <a:gd name="connsiteY0" fmla="*/ -360 h 464456"/>
                <a:gd name="connsiteX1" fmla="*/ -384 w 49763"/>
                <a:gd name="connsiteY1" fmla="*/ 24521 h 464456"/>
                <a:gd name="connsiteX2" fmla="*/ -384 w 49763"/>
                <a:gd name="connsiteY2" fmla="*/ 439215 h 464456"/>
                <a:gd name="connsiteX3" fmla="*/ 24498 w 49763"/>
                <a:gd name="connsiteY3" fmla="*/ 464096 h 464456"/>
                <a:gd name="connsiteX4" fmla="*/ 49379 w 49763"/>
                <a:gd name="connsiteY4" fmla="*/ 439215 h 464456"/>
                <a:gd name="connsiteX5" fmla="*/ 49379 w 49763"/>
                <a:gd name="connsiteY5" fmla="*/ 24521 h 464456"/>
                <a:gd name="connsiteX6" fmla="*/ 24498 w 49763"/>
                <a:gd name="connsiteY6" fmla="*/ -360 h 46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63" h="464456">
                  <a:moveTo>
                    <a:pt x="24498" y="-360"/>
                  </a:moveTo>
                  <a:cubicBezTo>
                    <a:pt x="10756" y="-360"/>
                    <a:pt x="-384" y="10779"/>
                    <a:pt x="-384" y="24521"/>
                  </a:cubicBezTo>
                  <a:lnTo>
                    <a:pt x="-384" y="439215"/>
                  </a:lnTo>
                  <a:cubicBezTo>
                    <a:pt x="-384" y="452957"/>
                    <a:pt x="10756" y="464096"/>
                    <a:pt x="24498" y="464096"/>
                  </a:cubicBezTo>
                  <a:cubicBezTo>
                    <a:pt x="38240" y="464096"/>
                    <a:pt x="49379" y="452957"/>
                    <a:pt x="49379" y="439215"/>
                  </a:cubicBezTo>
                  <a:lnTo>
                    <a:pt x="49379" y="24521"/>
                  </a:lnTo>
                  <a:cubicBezTo>
                    <a:pt x="49379" y="10779"/>
                    <a:pt x="38240" y="-360"/>
                    <a:pt x="24498" y="-360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7" name="任意多边形: 形状 96"/>
            <p:cNvSpPr/>
            <p:nvPr>
              <p:custDataLst>
                <p:tags r:id="rId11"/>
              </p:custDataLst>
            </p:nvPr>
          </p:nvSpPr>
          <p:spPr>
            <a:xfrm>
              <a:off x="2641162" y="1893381"/>
              <a:ext cx="237597" cy="237607"/>
            </a:xfrm>
            <a:custGeom>
              <a:avLst/>
              <a:gdLst>
                <a:gd name="connsiteX0" fmla="*/ 229753 w 237597"/>
                <a:gd name="connsiteY0" fmla="*/ 7069 h 237607"/>
                <a:gd name="connsiteX1" fmla="*/ 194566 w 237597"/>
                <a:gd name="connsiteY1" fmla="*/ 7069 h 237607"/>
                <a:gd name="connsiteX2" fmla="*/ 118325 w 237597"/>
                <a:gd name="connsiteY2" fmla="*/ 83310 h 237607"/>
                <a:gd name="connsiteX3" fmla="*/ 42084 w 237597"/>
                <a:gd name="connsiteY3" fmla="*/ 7069 h 237607"/>
                <a:gd name="connsiteX4" fmla="*/ 17972 w 237597"/>
                <a:gd name="connsiteY4" fmla="*/ 468 h 237607"/>
                <a:gd name="connsiteX5" fmla="*/ 296 w 237597"/>
                <a:gd name="connsiteY5" fmla="*/ 18144 h 237607"/>
                <a:gd name="connsiteX6" fmla="*/ 6897 w 237597"/>
                <a:gd name="connsiteY6" fmla="*/ 42255 h 237607"/>
                <a:gd name="connsiteX7" fmla="*/ 83138 w 237597"/>
                <a:gd name="connsiteY7" fmla="*/ 118497 h 237607"/>
                <a:gd name="connsiteX8" fmla="*/ 6897 w 237597"/>
                <a:gd name="connsiteY8" fmla="*/ 194717 h 237607"/>
                <a:gd name="connsiteX9" fmla="*/ 6866 w 237597"/>
                <a:gd name="connsiteY9" fmla="*/ 229935 h 237607"/>
                <a:gd name="connsiteX10" fmla="*/ 42084 w 237597"/>
                <a:gd name="connsiteY10" fmla="*/ 229966 h 237607"/>
                <a:gd name="connsiteX11" fmla="*/ 118325 w 237597"/>
                <a:gd name="connsiteY11" fmla="*/ 153725 h 237607"/>
                <a:gd name="connsiteX12" fmla="*/ 194566 w 237597"/>
                <a:gd name="connsiteY12" fmla="*/ 229966 h 237607"/>
                <a:gd name="connsiteX13" fmla="*/ 229784 w 237597"/>
                <a:gd name="connsiteY13" fmla="*/ 229935 h 237607"/>
                <a:gd name="connsiteX14" fmla="*/ 229753 w 237597"/>
                <a:gd name="connsiteY14" fmla="*/ 194717 h 237607"/>
                <a:gd name="connsiteX15" fmla="*/ 153512 w 237597"/>
                <a:gd name="connsiteY15" fmla="*/ 118476 h 237607"/>
                <a:gd name="connsiteX16" fmla="*/ 229753 w 237597"/>
                <a:gd name="connsiteY16" fmla="*/ 42235 h 237607"/>
                <a:gd name="connsiteX17" fmla="*/ 229753 w 237597"/>
                <a:gd name="connsiteY17" fmla="*/ 7069 h 2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7597" h="237607">
                  <a:moveTo>
                    <a:pt x="229753" y="7069"/>
                  </a:moveTo>
                  <a:cubicBezTo>
                    <a:pt x="220037" y="-2648"/>
                    <a:pt x="204283" y="-2648"/>
                    <a:pt x="194566" y="7069"/>
                  </a:cubicBezTo>
                  <a:lnTo>
                    <a:pt x="118325" y="83310"/>
                  </a:lnTo>
                  <a:lnTo>
                    <a:pt x="42084" y="7069"/>
                  </a:lnTo>
                  <a:cubicBezTo>
                    <a:pt x="35816" y="698"/>
                    <a:pt x="26612" y="-1822"/>
                    <a:pt x="17972" y="468"/>
                  </a:cubicBezTo>
                  <a:cubicBezTo>
                    <a:pt x="9333" y="2757"/>
                    <a:pt x="2585" y="9505"/>
                    <a:pt x="296" y="18144"/>
                  </a:cubicBezTo>
                  <a:cubicBezTo>
                    <a:pt x="-1994" y="26783"/>
                    <a:pt x="526" y="35987"/>
                    <a:pt x="6897" y="42255"/>
                  </a:cubicBezTo>
                  <a:lnTo>
                    <a:pt x="83138" y="118497"/>
                  </a:lnTo>
                  <a:lnTo>
                    <a:pt x="6897" y="194717"/>
                  </a:lnTo>
                  <a:cubicBezTo>
                    <a:pt x="-2837" y="204434"/>
                    <a:pt x="-2850" y="220201"/>
                    <a:pt x="6866" y="229935"/>
                  </a:cubicBezTo>
                  <a:cubicBezTo>
                    <a:pt x="16582" y="239669"/>
                    <a:pt x="32350" y="239683"/>
                    <a:pt x="42084" y="229966"/>
                  </a:cubicBezTo>
                  <a:lnTo>
                    <a:pt x="118325" y="153725"/>
                  </a:lnTo>
                  <a:lnTo>
                    <a:pt x="194566" y="229966"/>
                  </a:lnTo>
                  <a:cubicBezTo>
                    <a:pt x="204300" y="239683"/>
                    <a:pt x="220068" y="239669"/>
                    <a:pt x="229784" y="229935"/>
                  </a:cubicBezTo>
                  <a:cubicBezTo>
                    <a:pt x="239501" y="220201"/>
                    <a:pt x="239487" y="204434"/>
                    <a:pt x="229753" y="194717"/>
                  </a:cubicBezTo>
                  <a:lnTo>
                    <a:pt x="153512" y="118476"/>
                  </a:lnTo>
                  <a:lnTo>
                    <a:pt x="229753" y="42235"/>
                  </a:lnTo>
                  <a:cubicBezTo>
                    <a:pt x="239456" y="32520"/>
                    <a:pt x="239456" y="16783"/>
                    <a:pt x="229753" y="7069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9" name="椭圆 8"/>
          <p:cNvSpPr/>
          <p:nvPr>
            <p:custDataLst>
              <p:tags r:id="rId12"/>
            </p:custDataLst>
          </p:nvPr>
        </p:nvSpPr>
        <p:spPr>
          <a:xfrm>
            <a:off x="4368800" y="349821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1" name="图片 4" descr="32313538333630393b32313538333730393bbed9cad6cce1ceca"/>
          <p:cNvGrpSpPr/>
          <p:nvPr>
            <p:custDataLst>
              <p:tags r:id="rId13"/>
            </p:custDataLst>
          </p:nvPr>
        </p:nvGrpSpPr>
        <p:grpSpPr>
          <a:xfrm rot="0">
            <a:off x="4590415" y="3687445"/>
            <a:ext cx="213360" cy="275590"/>
            <a:chOff x="3621292" y="297180"/>
            <a:chExt cx="710155" cy="914399"/>
          </a:xfrm>
          <a:solidFill>
            <a:schemeClr val="bg1"/>
          </a:solidFill>
        </p:grpSpPr>
        <p:sp>
          <p:nvSpPr>
            <p:cNvPr id="32" name="任意多边形: 形状 31"/>
            <p:cNvSpPr/>
            <p:nvPr>
              <p:custDataLst>
                <p:tags r:id="rId14"/>
              </p:custDataLst>
            </p:nvPr>
          </p:nvSpPr>
          <p:spPr>
            <a:xfrm>
              <a:off x="3887133" y="297180"/>
              <a:ext cx="194535" cy="365865"/>
            </a:xfrm>
            <a:custGeom>
              <a:avLst/>
              <a:gdLst>
                <a:gd name="connsiteX0" fmla="*/ 169661 w 194535"/>
                <a:gd name="connsiteY0" fmla="*/ 365674 h 365865"/>
                <a:gd name="connsiteX1" fmla="*/ 145173 w 194535"/>
                <a:gd name="connsiteY1" fmla="*/ 341186 h 365865"/>
                <a:gd name="connsiteX2" fmla="*/ 145173 w 194535"/>
                <a:gd name="connsiteY2" fmla="*/ 97937 h 365865"/>
                <a:gd name="connsiteX3" fmla="*/ 101010 w 194535"/>
                <a:gd name="connsiteY3" fmla="*/ 49160 h 365865"/>
                <a:gd name="connsiteX4" fmla="*/ 48159 w 194535"/>
                <a:gd name="connsiteY4" fmla="*/ 88356 h 365865"/>
                <a:gd name="connsiteX5" fmla="*/ 19386 w 194535"/>
                <a:gd name="connsiteY5" fmla="*/ 107661 h 365865"/>
                <a:gd name="connsiteX6" fmla="*/ 81 w 194535"/>
                <a:gd name="connsiteY6" fmla="*/ 78887 h 365865"/>
                <a:gd name="connsiteX7" fmla="*/ 105766 w 194535"/>
                <a:gd name="connsiteY7" fmla="*/ 282 h 365865"/>
                <a:gd name="connsiteX8" fmla="*/ 194149 w 194535"/>
                <a:gd name="connsiteY8" fmla="*/ 97937 h 365865"/>
                <a:gd name="connsiteX9" fmla="*/ 194149 w 194535"/>
                <a:gd name="connsiteY9" fmla="*/ 341186 h 365865"/>
                <a:gd name="connsiteX10" fmla="*/ 169661 w 194535"/>
                <a:gd name="connsiteY10" fmla="*/ 365674 h 3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535" h="365865">
                  <a:moveTo>
                    <a:pt x="169661" y="365674"/>
                  </a:moveTo>
                  <a:cubicBezTo>
                    <a:pt x="156137" y="365674"/>
                    <a:pt x="145173" y="354710"/>
                    <a:pt x="145173" y="341186"/>
                  </a:cubicBezTo>
                  <a:lnTo>
                    <a:pt x="145173" y="97937"/>
                  </a:lnTo>
                  <a:cubicBezTo>
                    <a:pt x="145192" y="72738"/>
                    <a:pt x="126088" y="51636"/>
                    <a:pt x="101010" y="49160"/>
                  </a:cubicBezTo>
                  <a:cubicBezTo>
                    <a:pt x="75933" y="46684"/>
                    <a:pt x="53069" y="63640"/>
                    <a:pt x="48159" y="88356"/>
                  </a:cubicBezTo>
                  <a:cubicBezTo>
                    <a:pt x="45544" y="101633"/>
                    <a:pt x="32662" y="110276"/>
                    <a:pt x="19386" y="107661"/>
                  </a:cubicBezTo>
                  <a:cubicBezTo>
                    <a:pt x="6109" y="105046"/>
                    <a:pt x="-2534" y="92164"/>
                    <a:pt x="81" y="78887"/>
                  </a:cubicBezTo>
                  <a:cubicBezTo>
                    <a:pt x="9806" y="29376"/>
                    <a:pt x="55551" y="-4647"/>
                    <a:pt x="105766" y="282"/>
                  </a:cubicBezTo>
                  <a:cubicBezTo>
                    <a:pt x="155981" y="5211"/>
                    <a:pt x="194237" y="47480"/>
                    <a:pt x="194149" y="97937"/>
                  </a:cubicBezTo>
                  <a:lnTo>
                    <a:pt x="194149" y="341186"/>
                  </a:lnTo>
                  <a:cubicBezTo>
                    <a:pt x="194149" y="354710"/>
                    <a:pt x="183186" y="365674"/>
                    <a:pt x="169661" y="36567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3" name="任意多边形: 形状 32"/>
            <p:cNvSpPr/>
            <p:nvPr>
              <p:custDataLst>
                <p:tags r:id="rId15"/>
              </p:custDataLst>
            </p:nvPr>
          </p:nvSpPr>
          <p:spPr>
            <a:xfrm>
              <a:off x="3760874" y="334080"/>
              <a:ext cx="195915" cy="373043"/>
            </a:xfrm>
            <a:custGeom>
              <a:avLst/>
              <a:gdLst>
                <a:gd name="connsiteX0" fmla="*/ 24190 w 195915"/>
                <a:gd name="connsiteY0" fmla="*/ 372824 h 373043"/>
                <a:gd name="connsiteX1" fmla="*/ -298 w 195915"/>
                <a:gd name="connsiteY1" fmla="*/ 348336 h 373043"/>
                <a:gd name="connsiteX2" fmla="*/ -298 w 195915"/>
                <a:gd name="connsiteY2" fmla="*/ 97741 h 373043"/>
                <a:gd name="connsiteX3" fmla="*/ 60166 w 195915"/>
                <a:gd name="connsiteY3" fmla="*/ 7241 h 373043"/>
                <a:gd name="connsiteX4" fmla="*/ 166915 w 195915"/>
                <a:gd name="connsiteY4" fmla="*/ 28470 h 373043"/>
                <a:gd name="connsiteX5" fmla="*/ 168068 w 195915"/>
                <a:gd name="connsiteY5" fmla="*/ 29653 h 373043"/>
                <a:gd name="connsiteX6" fmla="*/ 195617 w 195915"/>
                <a:gd name="connsiteY6" fmla="*/ 97741 h 373043"/>
                <a:gd name="connsiteX7" fmla="*/ 195617 w 195915"/>
                <a:gd name="connsiteY7" fmla="*/ 326296 h 373043"/>
                <a:gd name="connsiteX8" fmla="*/ 171129 w 195915"/>
                <a:gd name="connsiteY8" fmla="*/ 350784 h 373043"/>
                <a:gd name="connsiteX9" fmla="*/ 146641 w 195915"/>
                <a:gd name="connsiteY9" fmla="*/ 326296 h 373043"/>
                <a:gd name="connsiteX10" fmla="*/ 146641 w 195915"/>
                <a:gd name="connsiteY10" fmla="*/ 97741 h 373043"/>
                <a:gd name="connsiteX11" fmla="*/ 132877 w 195915"/>
                <a:gd name="connsiteY11" fmla="*/ 63702 h 373043"/>
                <a:gd name="connsiteX12" fmla="*/ 132295 w 195915"/>
                <a:gd name="connsiteY12" fmla="*/ 63110 h 373043"/>
                <a:gd name="connsiteX13" fmla="*/ 78914 w 195915"/>
                <a:gd name="connsiteY13" fmla="*/ 52483 h 373043"/>
                <a:gd name="connsiteX14" fmla="*/ 48679 w 195915"/>
                <a:gd name="connsiteY14" fmla="*/ 97741 h 373043"/>
                <a:gd name="connsiteX15" fmla="*/ 48679 w 195915"/>
                <a:gd name="connsiteY15" fmla="*/ 348336 h 373043"/>
                <a:gd name="connsiteX16" fmla="*/ 24190 w 195915"/>
                <a:gd name="connsiteY16" fmla="*/ 372824 h 37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915" h="373043">
                  <a:moveTo>
                    <a:pt x="24190" y="372824"/>
                  </a:moveTo>
                  <a:cubicBezTo>
                    <a:pt x="10666" y="372824"/>
                    <a:pt x="-298" y="361860"/>
                    <a:pt x="-298" y="348336"/>
                  </a:cubicBezTo>
                  <a:lnTo>
                    <a:pt x="-298" y="97741"/>
                  </a:lnTo>
                  <a:cubicBezTo>
                    <a:pt x="-300" y="58122"/>
                    <a:pt x="23564" y="22403"/>
                    <a:pt x="60166" y="7241"/>
                  </a:cubicBezTo>
                  <a:cubicBezTo>
                    <a:pt x="96768" y="-7923"/>
                    <a:pt x="138900" y="456"/>
                    <a:pt x="166915" y="28470"/>
                  </a:cubicBezTo>
                  <a:cubicBezTo>
                    <a:pt x="167303" y="28858"/>
                    <a:pt x="167691" y="29255"/>
                    <a:pt x="168068" y="29653"/>
                  </a:cubicBezTo>
                  <a:cubicBezTo>
                    <a:pt x="185775" y="47891"/>
                    <a:pt x="195660" y="72322"/>
                    <a:pt x="195617" y="97741"/>
                  </a:cubicBezTo>
                  <a:lnTo>
                    <a:pt x="195617" y="326296"/>
                  </a:lnTo>
                  <a:cubicBezTo>
                    <a:pt x="195617" y="339821"/>
                    <a:pt x="184654" y="350784"/>
                    <a:pt x="171129" y="350784"/>
                  </a:cubicBezTo>
                  <a:cubicBezTo>
                    <a:pt x="157605" y="350784"/>
                    <a:pt x="146641" y="339821"/>
                    <a:pt x="146641" y="326296"/>
                  </a:cubicBezTo>
                  <a:lnTo>
                    <a:pt x="146641" y="97741"/>
                  </a:lnTo>
                  <a:cubicBezTo>
                    <a:pt x="146663" y="85034"/>
                    <a:pt x="141724" y="72822"/>
                    <a:pt x="132877" y="63702"/>
                  </a:cubicBezTo>
                  <a:lnTo>
                    <a:pt x="132295" y="63110"/>
                  </a:lnTo>
                  <a:cubicBezTo>
                    <a:pt x="118289" y="49097"/>
                    <a:pt x="97220" y="44902"/>
                    <a:pt x="78914" y="52483"/>
                  </a:cubicBezTo>
                  <a:cubicBezTo>
                    <a:pt x="60609" y="60065"/>
                    <a:pt x="48675" y="77928"/>
                    <a:pt x="48679" y="97741"/>
                  </a:cubicBezTo>
                  <a:lnTo>
                    <a:pt x="48679" y="348336"/>
                  </a:lnTo>
                  <a:cubicBezTo>
                    <a:pt x="48679" y="361860"/>
                    <a:pt x="37715" y="372824"/>
                    <a:pt x="24190" y="37282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16"/>
              </p:custDataLst>
            </p:nvPr>
          </p:nvSpPr>
          <p:spPr>
            <a:xfrm>
              <a:off x="4031435" y="334090"/>
              <a:ext cx="175122" cy="373034"/>
            </a:xfrm>
            <a:custGeom>
              <a:avLst/>
              <a:gdLst>
                <a:gd name="connsiteX0" fmla="*/ 150154 w 175122"/>
                <a:gd name="connsiteY0" fmla="*/ 372814 h 373034"/>
                <a:gd name="connsiteX1" fmla="*/ 125666 w 175122"/>
                <a:gd name="connsiteY1" fmla="*/ 348326 h 373034"/>
                <a:gd name="connsiteX2" fmla="*/ 125666 w 175122"/>
                <a:gd name="connsiteY2" fmla="*/ 97731 h 373034"/>
                <a:gd name="connsiteX3" fmla="*/ 95042 w 175122"/>
                <a:gd name="connsiteY3" fmla="*/ 52325 h 373034"/>
                <a:gd name="connsiteX4" fmla="*/ 41468 w 175122"/>
                <a:gd name="connsiteY4" fmla="*/ 63702 h 373034"/>
                <a:gd name="connsiteX5" fmla="*/ 6989 w 175122"/>
                <a:gd name="connsiteY5" fmla="*/ 64138 h 373034"/>
                <a:gd name="connsiteX6" fmla="*/ 6256 w 175122"/>
                <a:gd name="connsiteY6" fmla="*/ 29664 h 373034"/>
                <a:gd name="connsiteX7" fmla="*/ 113400 w 175122"/>
                <a:gd name="connsiteY7" fmla="*/ 6922 h 373034"/>
                <a:gd name="connsiteX8" fmla="*/ 174642 w 175122"/>
                <a:gd name="connsiteY8" fmla="*/ 97731 h 373034"/>
                <a:gd name="connsiteX9" fmla="*/ 174642 w 175122"/>
                <a:gd name="connsiteY9" fmla="*/ 348326 h 373034"/>
                <a:gd name="connsiteX10" fmla="*/ 150154 w 175122"/>
                <a:gd name="connsiteY10" fmla="*/ 372814 h 37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22" h="373034">
                  <a:moveTo>
                    <a:pt x="150154" y="372814"/>
                  </a:moveTo>
                  <a:cubicBezTo>
                    <a:pt x="136630" y="372814"/>
                    <a:pt x="125666" y="361850"/>
                    <a:pt x="125666" y="348326"/>
                  </a:cubicBezTo>
                  <a:lnTo>
                    <a:pt x="125666" y="97731"/>
                  </a:lnTo>
                  <a:cubicBezTo>
                    <a:pt x="125665" y="77769"/>
                    <a:pt x="113549" y="59805"/>
                    <a:pt x="95042" y="52325"/>
                  </a:cubicBezTo>
                  <a:cubicBezTo>
                    <a:pt x="76534" y="44845"/>
                    <a:pt x="55338" y="49346"/>
                    <a:pt x="41468" y="63702"/>
                  </a:cubicBezTo>
                  <a:cubicBezTo>
                    <a:pt x="32042" y="73287"/>
                    <a:pt x="16653" y="73481"/>
                    <a:pt x="6989" y="64138"/>
                  </a:cubicBezTo>
                  <a:cubicBezTo>
                    <a:pt x="-2676" y="54796"/>
                    <a:pt x="-3004" y="39409"/>
                    <a:pt x="6256" y="29664"/>
                  </a:cubicBezTo>
                  <a:cubicBezTo>
                    <a:pt x="33999" y="958"/>
                    <a:pt x="76388" y="-8039"/>
                    <a:pt x="113400" y="6922"/>
                  </a:cubicBezTo>
                  <a:cubicBezTo>
                    <a:pt x="150411" y="21883"/>
                    <a:pt x="174640" y="57809"/>
                    <a:pt x="174642" y="97731"/>
                  </a:cubicBezTo>
                  <a:lnTo>
                    <a:pt x="174642" y="348326"/>
                  </a:lnTo>
                  <a:cubicBezTo>
                    <a:pt x="174642" y="361850"/>
                    <a:pt x="163679" y="372814"/>
                    <a:pt x="150154" y="37281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17"/>
              </p:custDataLst>
            </p:nvPr>
          </p:nvSpPr>
          <p:spPr>
            <a:xfrm>
              <a:off x="3621292" y="414894"/>
              <a:ext cx="710155" cy="674244"/>
            </a:xfrm>
            <a:custGeom>
              <a:avLst/>
              <a:gdLst>
                <a:gd name="connsiteX0" fmla="*/ 450201 w 710155"/>
                <a:gd name="connsiteY0" fmla="*/ 673862 h 674244"/>
                <a:gd name="connsiteX1" fmla="*/ 296130 w 710155"/>
                <a:gd name="connsiteY1" fmla="*/ 673862 h 674244"/>
                <a:gd name="connsiteX2" fmla="*/ -380 w 710155"/>
                <a:gd name="connsiteY2" fmla="*/ 377321 h 674244"/>
                <a:gd name="connsiteX3" fmla="*/ -380 w 710155"/>
                <a:gd name="connsiteY3" fmla="*/ 326131 h 674244"/>
                <a:gd name="connsiteX4" fmla="*/ 82880 w 710155"/>
                <a:gd name="connsiteY4" fmla="*/ 242871 h 674244"/>
                <a:gd name="connsiteX5" fmla="*/ 206830 w 710155"/>
                <a:gd name="connsiteY5" fmla="*/ 242871 h 674244"/>
                <a:gd name="connsiteX6" fmla="*/ 305711 w 710155"/>
                <a:gd name="connsiteY6" fmla="*/ 339712 h 674244"/>
                <a:gd name="connsiteX7" fmla="*/ 277418 w 710155"/>
                <a:gd name="connsiteY7" fmla="*/ 409695 h 674244"/>
                <a:gd name="connsiteX8" fmla="*/ 207759 w 710155"/>
                <a:gd name="connsiteY8" fmla="*/ 438776 h 674244"/>
                <a:gd name="connsiteX9" fmla="*/ 156344 w 710155"/>
                <a:gd name="connsiteY9" fmla="*/ 438776 h 674244"/>
                <a:gd name="connsiteX10" fmla="*/ 131856 w 710155"/>
                <a:gd name="connsiteY10" fmla="*/ 414288 h 674244"/>
                <a:gd name="connsiteX11" fmla="*/ 156344 w 710155"/>
                <a:gd name="connsiteY11" fmla="*/ 389800 h 674244"/>
                <a:gd name="connsiteX12" fmla="*/ 207769 w 710155"/>
                <a:gd name="connsiteY12" fmla="*/ 389800 h 674244"/>
                <a:gd name="connsiteX13" fmla="*/ 242600 w 710155"/>
                <a:gd name="connsiteY13" fmla="*/ 375257 h 674244"/>
                <a:gd name="connsiteX14" fmla="*/ 256745 w 710155"/>
                <a:gd name="connsiteY14" fmla="*/ 340263 h 674244"/>
                <a:gd name="connsiteX15" fmla="*/ 206830 w 710155"/>
                <a:gd name="connsiteY15" fmla="*/ 291848 h 674244"/>
                <a:gd name="connsiteX16" fmla="*/ 82880 w 710155"/>
                <a:gd name="connsiteY16" fmla="*/ 291848 h 674244"/>
                <a:gd name="connsiteX17" fmla="*/ 48596 w 710155"/>
                <a:gd name="connsiteY17" fmla="*/ 326131 h 674244"/>
                <a:gd name="connsiteX18" fmla="*/ 48596 w 710155"/>
                <a:gd name="connsiteY18" fmla="*/ 377321 h 674244"/>
                <a:gd name="connsiteX19" fmla="*/ 296161 w 710155"/>
                <a:gd name="connsiteY19" fmla="*/ 624886 h 674244"/>
                <a:gd name="connsiteX20" fmla="*/ 450232 w 710155"/>
                <a:gd name="connsiteY20" fmla="*/ 624886 h 674244"/>
                <a:gd name="connsiteX21" fmla="*/ 660799 w 710155"/>
                <a:gd name="connsiteY21" fmla="*/ 414288 h 674244"/>
                <a:gd name="connsiteX22" fmla="*/ 660799 w 710155"/>
                <a:gd name="connsiteY22" fmla="*/ 97575 h 674244"/>
                <a:gd name="connsiteX23" fmla="*/ 630792 w 710155"/>
                <a:gd name="connsiteY23" fmla="*/ 52420 h 674244"/>
                <a:gd name="connsiteX24" fmla="*/ 577540 w 710155"/>
                <a:gd name="connsiteY24" fmla="*/ 62598 h 674244"/>
                <a:gd name="connsiteX25" fmla="*/ 542909 w 710155"/>
                <a:gd name="connsiteY25" fmla="*/ 62251 h 674244"/>
                <a:gd name="connsiteX26" fmla="*/ 543256 w 710155"/>
                <a:gd name="connsiteY26" fmla="*/ 27621 h 674244"/>
                <a:gd name="connsiteX27" fmla="*/ 649761 w 710155"/>
                <a:gd name="connsiteY27" fmla="*/ 7266 h 674244"/>
                <a:gd name="connsiteX28" fmla="*/ 709775 w 710155"/>
                <a:gd name="connsiteY28" fmla="*/ 97575 h 674244"/>
                <a:gd name="connsiteX29" fmla="*/ 709775 w 710155"/>
                <a:gd name="connsiteY29" fmla="*/ 414288 h 674244"/>
                <a:gd name="connsiteX30" fmla="*/ 450201 w 710155"/>
                <a:gd name="connsiteY30" fmla="*/ 673862 h 67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0155" h="674244">
                  <a:moveTo>
                    <a:pt x="450201" y="673862"/>
                  </a:moveTo>
                  <a:lnTo>
                    <a:pt x="296130" y="673862"/>
                  </a:lnTo>
                  <a:cubicBezTo>
                    <a:pt x="132365" y="673851"/>
                    <a:pt x="-386" y="541087"/>
                    <a:pt x="-380" y="377321"/>
                  </a:cubicBezTo>
                  <a:lnTo>
                    <a:pt x="-380" y="326131"/>
                  </a:lnTo>
                  <a:cubicBezTo>
                    <a:pt x="-324" y="280171"/>
                    <a:pt x="36919" y="242928"/>
                    <a:pt x="82880" y="242871"/>
                  </a:cubicBezTo>
                  <a:lnTo>
                    <a:pt x="206830" y="242871"/>
                  </a:lnTo>
                  <a:cubicBezTo>
                    <a:pt x="260765" y="242871"/>
                    <a:pt x="305119" y="286317"/>
                    <a:pt x="305711" y="339712"/>
                  </a:cubicBezTo>
                  <a:cubicBezTo>
                    <a:pt x="306008" y="365882"/>
                    <a:pt x="295820" y="391084"/>
                    <a:pt x="277418" y="409695"/>
                  </a:cubicBezTo>
                  <a:cubicBezTo>
                    <a:pt x="259016" y="428306"/>
                    <a:pt x="233931" y="438778"/>
                    <a:pt x="207759" y="438776"/>
                  </a:cubicBezTo>
                  <a:lnTo>
                    <a:pt x="156344" y="438776"/>
                  </a:lnTo>
                  <a:cubicBezTo>
                    <a:pt x="142819" y="438776"/>
                    <a:pt x="131856" y="427813"/>
                    <a:pt x="131856" y="414288"/>
                  </a:cubicBezTo>
                  <a:cubicBezTo>
                    <a:pt x="131856" y="400764"/>
                    <a:pt x="142819" y="389800"/>
                    <a:pt x="156344" y="389800"/>
                  </a:cubicBezTo>
                  <a:lnTo>
                    <a:pt x="207769" y="389800"/>
                  </a:lnTo>
                  <a:cubicBezTo>
                    <a:pt x="220856" y="389801"/>
                    <a:pt x="233399" y="384564"/>
                    <a:pt x="242600" y="375257"/>
                  </a:cubicBezTo>
                  <a:cubicBezTo>
                    <a:pt x="251802" y="365951"/>
                    <a:pt x="256895" y="353349"/>
                    <a:pt x="256745" y="340263"/>
                  </a:cubicBezTo>
                  <a:cubicBezTo>
                    <a:pt x="256449" y="313560"/>
                    <a:pt x="234053" y="291848"/>
                    <a:pt x="206830" y="291848"/>
                  </a:cubicBezTo>
                  <a:lnTo>
                    <a:pt x="82880" y="291848"/>
                  </a:lnTo>
                  <a:cubicBezTo>
                    <a:pt x="63952" y="291865"/>
                    <a:pt x="48614" y="307204"/>
                    <a:pt x="48596" y="326131"/>
                  </a:cubicBezTo>
                  <a:lnTo>
                    <a:pt x="48596" y="377321"/>
                  </a:lnTo>
                  <a:cubicBezTo>
                    <a:pt x="48602" y="514046"/>
                    <a:pt x="159437" y="624880"/>
                    <a:pt x="296161" y="624886"/>
                  </a:cubicBezTo>
                  <a:lnTo>
                    <a:pt x="450232" y="624886"/>
                  </a:lnTo>
                  <a:cubicBezTo>
                    <a:pt x="566326" y="624886"/>
                    <a:pt x="660799" y="530413"/>
                    <a:pt x="660799" y="414288"/>
                  </a:cubicBezTo>
                  <a:lnTo>
                    <a:pt x="660799" y="97575"/>
                  </a:lnTo>
                  <a:cubicBezTo>
                    <a:pt x="660799" y="77855"/>
                    <a:pt x="648972" y="60058"/>
                    <a:pt x="630792" y="52420"/>
                  </a:cubicBezTo>
                  <a:cubicBezTo>
                    <a:pt x="612611" y="44783"/>
                    <a:pt x="591622" y="48794"/>
                    <a:pt x="577540" y="62598"/>
                  </a:cubicBezTo>
                  <a:cubicBezTo>
                    <a:pt x="567881" y="72065"/>
                    <a:pt x="552376" y="71910"/>
                    <a:pt x="542909" y="62251"/>
                  </a:cubicBezTo>
                  <a:cubicBezTo>
                    <a:pt x="533443" y="52593"/>
                    <a:pt x="533598" y="37088"/>
                    <a:pt x="543256" y="27621"/>
                  </a:cubicBezTo>
                  <a:cubicBezTo>
                    <a:pt x="571423" y="13"/>
                    <a:pt x="613399" y="-8010"/>
                    <a:pt x="649761" y="7266"/>
                  </a:cubicBezTo>
                  <a:cubicBezTo>
                    <a:pt x="686123" y="22542"/>
                    <a:pt x="709776" y="58135"/>
                    <a:pt x="709775" y="97575"/>
                  </a:cubicBezTo>
                  <a:lnTo>
                    <a:pt x="709775" y="414288"/>
                  </a:lnTo>
                  <a:cubicBezTo>
                    <a:pt x="709782" y="557650"/>
                    <a:pt x="593563" y="673868"/>
                    <a:pt x="450201" y="67386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18"/>
              </p:custDataLst>
            </p:nvPr>
          </p:nvSpPr>
          <p:spPr>
            <a:xfrm>
              <a:off x="3776383" y="1038969"/>
              <a:ext cx="448948" cy="172610"/>
            </a:xfrm>
            <a:custGeom>
              <a:avLst/>
              <a:gdLst>
                <a:gd name="connsiteX0" fmla="*/ 399575 w 448948"/>
                <a:gd name="connsiteY0" fmla="*/ 27712 h 172610"/>
                <a:gd name="connsiteX1" fmla="*/ 399575 w 448948"/>
                <a:gd name="connsiteY1" fmla="*/ 106665 h 172610"/>
                <a:gd name="connsiteX2" fmla="*/ 383250 w 448948"/>
                <a:gd name="connsiteY2" fmla="*/ 122991 h 172610"/>
                <a:gd name="connsiteX3" fmla="*/ 64905 w 448948"/>
                <a:gd name="connsiteY3" fmla="*/ 122991 h 172610"/>
                <a:gd name="connsiteX4" fmla="*/ 48579 w 448948"/>
                <a:gd name="connsiteY4" fmla="*/ 106665 h 172610"/>
                <a:gd name="connsiteX5" fmla="*/ 48579 w 448948"/>
                <a:gd name="connsiteY5" fmla="*/ 34762 h 172610"/>
                <a:gd name="connsiteX6" fmla="*/ -397 w 448948"/>
                <a:gd name="connsiteY6" fmla="*/ 13611 h 172610"/>
                <a:gd name="connsiteX7" fmla="*/ -397 w 448948"/>
                <a:gd name="connsiteY7" fmla="*/ 106665 h 172610"/>
                <a:gd name="connsiteX8" fmla="*/ 64905 w 448948"/>
                <a:gd name="connsiteY8" fmla="*/ 171967 h 172610"/>
                <a:gd name="connsiteX9" fmla="*/ 383250 w 448948"/>
                <a:gd name="connsiteY9" fmla="*/ 171967 h 172610"/>
                <a:gd name="connsiteX10" fmla="*/ 448552 w 448948"/>
                <a:gd name="connsiteY10" fmla="*/ 106665 h 172610"/>
                <a:gd name="connsiteX11" fmla="*/ 448552 w 448948"/>
                <a:gd name="connsiteY11" fmla="*/ -644 h 172610"/>
                <a:gd name="connsiteX12" fmla="*/ 399575 w 448948"/>
                <a:gd name="connsiteY12" fmla="*/ 27712 h 17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8948" h="172610">
                  <a:moveTo>
                    <a:pt x="399575" y="27712"/>
                  </a:moveTo>
                  <a:lnTo>
                    <a:pt x="399575" y="106665"/>
                  </a:lnTo>
                  <a:cubicBezTo>
                    <a:pt x="399575" y="115682"/>
                    <a:pt x="392267" y="122991"/>
                    <a:pt x="383250" y="122991"/>
                  </a:cubicBezTo>
                  <a:lnTo>
                    <a:pt x="64905" y="122991"/>
                  </a:lnTo>
                  <a:cubicBezTo>
                    <a:pt x="55888" y="122991"/>
                    <a:pt x="48579" y="115682"/>
                    <a:pt x="48579" y="106665"/>
                  </a:cubicBezTo>
                  <a:lnTo>
                    <a:pt x="48579" y="34762"/>
                  </a:lnTo>
                  <a:cubicBezTo>
                    <a:pt x="31650" y="29202"/>
                    <a:pt x="15258" y="22122"/>
                    <a:pt x="-397" y="13611"/>
                  </a:cubicBezTo>
                  <a:lnTo>
                    <a:pt x="-397" y="106665"/>
                  </a:lnTo>
                  <a:cubicBezTo>
                    <a:pt x="-357" y="142714"/>
                    <a:pt x="28856" y="171927"/>
                    <a:pt x="64905" y="171967"/>
                  </a:cubicBezTo>
                  <a:lnTo>
                    <a:pt x="383250" y="171967"/>
                  </a:lnTo>
                  <a:cubicBezTo>
                    <a:pt x="419299" y="171927"/>
                    <a:pt x="448512" y="142714"/>
                    <a:pt x="448552" y="106665"/>
                  </a:cubicBezTo>
                  <a:lnTo>
                    <a:pt x="448552" y="-644"/>
                  </a:lnTo>
                  <a:cubicBezTo>
                    <a:pt x="433317" y="10578"/>
                    <a:pt x="416893" y="20087"/>
                    <a:pt x="399575" y="2771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" name="椭圆 9"/>
          <p:cNvSpPr/>
          <p:nvPr>
            <p:custDataLst>
              <p:tags r:id="rId19"/>
            </p:custDataLst>
          </p:nvPr>
        </p:nvSpPr>
        <p:spPr>
          <a:xfrm>
            <a:off x="7176135" y="349821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67" name="图片 12" descr="32313538333630393b32313538333731393bcbd1cbf7bfceb3cc"/>
          <p:cNvGrpSpPr/>
          <p:nvPr>
            <p:custDataLst>
              <p:tags r:id="rId20"/>
            </p:custDataLst>
          </p:nvPr>
        </p:nvGrpSpPr>
        <p:grpSpPr>
          <a:xfrm rot="0">
            <a:off x="7383780" y="3696335"/>
            <a:ext cx="275590" cy="275590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>
              <p:custDataLst>
                <p:tags r:id="rId21"/>
              </p:custDataLst>
            </p:nvPr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9" name="任意多边形: 形状 68"/>
            <p:cNvSpPr/>
            <p:nvPr>
              <p:custDataLst>
                <p:tags r:id="rId22"/>
              </p:custDataLst>
            </p:nvPr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0" name="任意多边形: 形状 69"/>
            <p:cNvSpPr/>
            <p:nvPr>
              <p:custDataLst>
                <p:tags r:id="rId23"/>
              </p:custDataLst>
            </p:nvPr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1" name="任意多边形: 形状 70"/>
            <p:cNvSpPr/>
            <p:nvPr>
              <p:custDataLst>
                <p:tags r:id="rId24"/>
              </p:custDataLst>
            </p:nvPr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2" name="任意多边形: 形状 71"/>
            <p:cNvSpPr/>
            <p:nvPr>
              <p:custDataLst>
                <p:tags r:id="rId25"/>
              </p:custDataLst>
            </p:nvPr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3" name="任意多边形: 形状 72"/>
            <p:cNvSpPr/>
            <p:nvPr>
              <p:custDataLst>
                <p:tags r:id="rId26"/>
              </p:custDataLst>
            </p:nvPr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 dirty="0">
                <a:cs typeface="Poppins Medium" panose="00000600000000000000" charset="0"/>
              </a:endParaRPr>
            </a:p>
          </p:txBody>
        </p:sp>
      </p:grpSp>
      <p:sp>
        <p:nvSpPr>
          <p:cNvPr id="11" name="椭圆 10"/>
          <p:cNvSpPr/>
          <p:nvPr>
            <p:custDataLst>
              <p:tags r:id="rId27"/>
            </p:custDataLst>
          </p:nvPr>
        </p:nvSpPr>
        <p:spPr>
          <a:xfrm>
            <a:off x="10024745" y="349821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7" name="图片 5" descr="32313538333630393b32313538333731303bbdbbd7f7d2b5"/>
          <p:cNvGrpSpPr/>
          <p:nvPr>
            <p:custDataLst>
              <p:tags r:id="rId28"/>
            </p:custDataLst>
          </p:nvPr>
        </p:nvGrpSpPr>
        <p:grpSpPr>
          <a:xfrm rot="0">
            <a:off x="10233660" y="3713480"/>
            <a:ext cx="274320" cy="260350"/>
            <a:chOff x="4956174" y="321703"/>
            <a:chExt cx="914399" cy="865352"/>
          </a:xfrm>
          <a:solidFill>
            <a:schemeClr val="bg1"/>
          </a:solidFill>
        </p:grpSpPr>
        <p:sp>
          <p:nvSpPr>
            <p:cNvPr id="38" name="任意多边形: 形状 37"/>
            <p:cNvSpPr/>
            <p:nvPr>
              <p:custDataLst>
                <p:tags r:id="rId29"/>
              </p:custDataLst>
            </p:nvPr>
          </p:nvSpPr>
          <p:spPr>
            <a:xfrm>
              <a:off x="4956174" y="321703"/>
              <a:ext cx="914399" cy="865352"/>
            </a:xfrm>
            <a:custGeom>
              <a:avLst/>
              <a:gdLst>
                <a:gd name="connsiteX0" fmla="*/ 865029 w 914399"/>
                <a:gd name="connsiteY0" fmla="*/ 644594 h 865352"/>
                <a:gd name="connsiteX1" fmla="*/ 742565 w 914399"/>
                <a:gd name="connsiteY1" fmla="*/ 644594 h 865352"/>
                <a:gd name="connsiteX2" fmla="*/ 742565 w 914399"/>
                <a:gd name="connsiteY2" fmla="*/ 522130 h 865352"/>
                <a:gd name="connsiteX3" fmla="*/ 718542 w 914399"/>
                <a:gd name="connsiteY3" fmla="*/ 497637 h 865352"/>
                <a:gd name="connsiteX4" fmla="*/ 693580 w 914399"/>
                <a:gd name="connsiteY4" fmla="*/ 522681 h 865352"/>
                <a:gd name="connsiteX5" fmla="*/ 693580 w 914399"/>
                <a:gd name="connsiteY5" fmla="*/ 644594 h 865352"/>
                <a:gd name="connsiteX6" fmla="*/ 391705 w 914399"/>
                <a:gd name="connsiteY6" fmla="*/ 644594 h 865352"/>
                <a:gd name="connsiteX7" fmla="*/ 346802 w 914399"/>
                <a:gd name="connsiteY7" fmla="*/ 673536 h 865352"/>
                <a:gd name="connsiteX8" fmla="*/ 342526 w 914399"/>
                <a:gd name="connsiteY8" fmla="*/ 743861 h 865352"/>
                <a:gd name="connsiteX9" fmla="*/ 342444 w 914399"/>
                <a:gd name="connsiteY9" fmla="*/ 757975 h 865352"/>
                <a:gd name="connsiteX10" fmla="*/ 250382 w 914399"/>
                <a:gd name="connsiteY10" fmla="*/ 807522 h 865352"/>
                <a:gd name="connsiteX11" fmla="*/ 220052 w 914399"/>
                <a:gd name="connsiteY11" fmla="*/ 732605 h 865352"/>
                <a:gd name="connsiteX12" fmla="*/ 220052 w 914399"/>
                <a:gd name="connsiteY12" fmla="*/ 192273 h 865352"/>
                <a:gd name="connsiteX13" fmla="*/ 201519 w 914399"/>
                <a:gd name="connsiteY13" fmla="*/ 48602 h 865352"/>
                <a:gd name="connsiteX14" fmla="*/ 632348 w 914399"/>
                <a:gd name="connsiteY14" fmla="*/ 48602 h 865352"/>
                <a:gd name="connsiteX15" fmla="*/ 693580 w 914399"/>
                <a:gd name="connsiteY15" fmla="*/ 109834 h 865352"/>
                <a:gd name="connsiteX16" fmla="*/ 700922 w 914399"/>
                <a:gd name="connsiteY16" fmla="*/ 127325 h 865352"/>
                <a:gd name="connsiteX17" fmla="*/ 718552 w 914399"/>
                <a:gd name="connsiteY17" fmla="*/ 134327 h 865352"/>
                <a:gd name="connsiteX18" fmla="*/ 742555 w 914399"/>
                <a:gd name="connsiteY18" fmla="*/ 108721 h 865352"/>
                <a:gd name="connsiteX19" fmla="*/ 632348 w 914399"/>
                <a:gd name="connsiteY19" fmla="*/ -384 h 865352"/>
                <a:gd name="connsiteX20" fmla="*/ 108987 w 914399"/>
                <a:gd name="connsiteY20" fmla="*/ -384 h 865352"/>
                <a:gd name="connsiteX21" fmla="*/ -384 w 914399"/>
                <a:gd name="connsiteY21" fmla="*/ 111079 h 865352"/>
                <a:gd name="connsiteX22" fmla="*/ -384 w 914399"/>
                <a:gd name="connsiteY22" fmla="*/ 277201 h 865352"/>
                <a:gd name="connsiteX23" fmla="*/ 48602 w 914399"/>
                <a:gd name="connsiteY23" fmla="*/ 326187 h 865352"/>
                <a:gd name="connsiteX24" fmla="*/ 171066 w 914399"/>
                <a:gd name="connsiteY24" fmla="*/ 326187 h 865352"/>
                <a:gd name="connsiteX25" fmla="*/ 171066 w 914399"/>
                <a:gd name="connsiteY25" fmla="*/ 747607 h 865352"/>
                <a:gd name="connsiteX26" fmla="*/ 281284 w 914399"/>
                <a:gd name="connsiteY26" fmla="*/ 864968 h 865352"/>
                <a:gd name="connsiteX27" fmla="*/ 803797 w 914399"/>
                <a:gd name="connsiteY27" fmla="*/ 864968 h 865352"/>
                <a:gd name="connsiteX28" fmla="*/ 914015 w 914399"/>
                <a:gd name="connsiteY28" fmla="*/ 754812 h 865352"/>
                <a:gd name="connsiteX29" fmla="*/ 914015 w 914399"/>
                <a:gd name="connsiteY29" fmla="*/ 693580 h 865352"/>
                <a:gd name="connsiteX30" fmla="*/ 865029 w 914399"/>
                <a:gd name="connsiteY30" fmla="*/ 644594 h 865352"/>
                <a:gd name="connsiteX31" fmla="*/ 48602 w 914399"/>
                <a:gd name="connsiteY31" fmla="*/ 277201 h 865352"/>
                <a:gd name="connsiteX32" fmla="*/ 48602 w 914399"/>
                <a:gd name="connsiteY32" fmla="*/ 144940 h 865352"/>
                <a:gd name="connsiteX33" fmla="*/ 50255 w 914399"/>
                <a:gd name="connsiteY33" fmla="*/ 95659 h 865352"/>
                <a:gd name="connsiteX34" fmla="*/ 100996 w 914399"/>
                <a:gd name="connsiteY34" fmla="*/ 49234 h 865352"/>
                <a:gd name="connsiteX35" fmla="*/ 169780 w 914399"/>
                <a:gd name="connsiteY35" fmla="*/ 97955 h 865352"/>
                <a:gd name="connsiteX36" fmla="*/ 171066 w 914399"/>
                <a:gd name="connsiteY36" fmla="*/ 144685 h 865352"/>
                <a:gd name="connsiteX37" fmla="*/ 171066 w 914399"/>
                <a:gd name="connsiteY37" fmla="*/ 277201 h 865352"/>
                <a:gd name="connsiteX38" fmla="*/ 48602 w 914399"/>
                <a:gd name="connsiteY38" fmla="*/ 277201 h 865352"/>
                <a:gd name="connsiteX39" fmla="*/ 865029 w 914399"/>
                <a:gd name="connsiteY39" fmla="*/ 754812 h 865352"/>
                <a:gd name="connsiteX40" fmla="*/ 803797 w 914399"/>
                <a:gd name="connsiteY40" fmla="*/ 816044 h 865352"/>
                <a:gd name="connsiteX41" fmla="*/ 372887 w 914399"/>
                <a:gd name="connsiteY41" fmla="*/ 816044 h 865352"/>
                <a:gd name="connsiteX42" fmla="*/ 390726 w 914399"/>
                <a:gd name="connsiteY42" fmla="*/ 767844 h 865352"/>
                <a:gd name="connsiteX43" fmla="*/ 391501 w 914399"/>
                <a:gd name="connsiteY43" fmla="*/ 693580 h 865352"/>
                <a:gd name="connsiteX44" fmla="*/ 865029 w 914399"/>
                <a:gd name="connsiteY44" fmla="*/ 693580 h 865352"/>
                <a:gd name="connsiteX45" fmla="*/ 865029 w 914399"/>
                <a:gd name="connsiteY45" fmla="*/ 754812 h 86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14399" h="865352">
                  <a:moveTo>
                    <a:pt x="865029" y="644594"/>
                  </a:moveTo>
                  <a:lnTo>
                    <a:pt x="742565" y="644594"/>
                  </a:lnTo>
                  <a:lnTo>
                    <a:pt x="742565" y="522130"/>
                  </a:lnTo>
                  <a:cubicBezTo>
                    <a:pt x="742567" y="508784"/>
                    <a:pt x="731885" y="497893"/>
                    <a:pt x="718542" y="497637"/>
                  </a:cubicBezTo>
                  <a:cubicBezTo>
                    <a:pt x="704806" y="497382"/>
                    <a:pt x="693580" y="508955"/>
                    <a:pt x="693580" y="522681"/>
                  </a:cubicBezTo>
                  <a:lnTo>
                    <a:pt x="693580" y="644594"/>
                  </a:lnTo>
                  <a:lnTo>
                    <a:pt x="391705" y="644594"/>
                  </a:lnTo>
                  <a:cubicBezTo>
                    <a:pt x="375714" y="644043"/>
                    <a:pt x="355293" y="654116"/>
                    <a:pt x="346802" y="673536"/>
                  </a:cubicBezTo>
                  <a:cubicBezTo>
                    <a:pt x="339056" y="692845"/>
                    <a:pt x="343740" y="707949"/>
                    <a:pt x="342526" y="743861"/>
                  </a:cubicBezTo>
                  <a:cubicBezTo>
                    <a:pt x="342475" y="753934"/>
                    <a:pt x="342638" y="751301"/>
                    <a:pt x="342444" y="757975"/>
                  </a:cubicBezTo>
                  <a:cubicBezTo>
                    <a:pt x="342312" y="796521"/>
                    <a:pt x="294479" y="833383"/>
                    <a:pt x="250382" y="807522"/>
                  </a:cubicBezTo>
                  <a:cubicBezTo>
                    <a:pt x="210356" y="781713"/>
                    <a:pt x="221888" y="742473"/>
                    <a:pt x="220052" y="732605"/>
                  </a:cubicBezTo>
                  <a:lnTo>
                    <a:pt x="220052" y="192273"/>
                  </a:lnTo>
                  <a:cubicBezTo>
                    <a:pt x="217500" y="115814"/>
                    <a:pt x="229512" y="94730"/>
                    <a:pt x="201519" y="48602"/>
                  </a:cubicBezTo>
                  <a:lnTo>
                    <a:pt x="632348" y="48602"/>
                  </a:lnTo>
                  <a:cubicBezTo>
                    <a:pt x="666149" y="48641"/>
                    <a:pt x="693540" y="76033"/>
                    <a:pt x="693580" y="109834"/>
                  </a:cubicBezTo>
                  <a:cubicBezTo>
                    <a:pt x="693579" y="116413"/>
                    <a:pt x="696225" y="122717"/>
                    <a:pt x="700922" y="127325"/>
                  </a:cubicBezTo>
                  <a:cubicBezTo>
                    <a:pt x="705620" y="131932"/>
                    <a:pt x="711974" y="134455"/>
                    <a:pt x="718552" y="134327"/>
                  </a:cubicBezTo>
                  <a:cubicBezTo>
                    <a:pt x="732064" y="134061"/>
                    <a:pt x="742698" y="122233"/>
                    <a:pt x="742555" y="108721"/>
                  </a:cubicBezTo>
                  <a:cubicBezTo>
                    <a:pt x="741879" y="48317"/>
                    <a:pt x="692756" y="-315"/>
                    <a:pt x="632348" y="-384"/>
                  </a:cubicBezTo>
                  <a:lnTo>
                    <a:pt x="108987" y="-384"/>
                  </a:lnTo>
                  <a:cubicBezTo>
                    <a:pt x="48244" y="75"/>
                    <a:pt x="-384" y="50326"/>
                    <a:pt x="-384" y="111079"/>
                  </a:cubicBezTo>
                  <a:lnTo>
                    <a:pt x="-384" y="277201"/>
                  </a:lnTo>
                  <a:cubicBezTo>
                    <a:pt x="-384" y="304256"/>
                    <a:pt x="21548" y="326187"/>
                    <a:pt x="48602" y="326187"/>
                  </a:cubicBezTo>
                  <a:lnTo>
                    <a:pt x="171066" y="326187"/>
                  </a:lnTo>
                  <a:cubicBezTo>
                    <a:pt x="171066" y="326269"/>
                    <a:pt x="171066" y="695723"/>
                    <a:pt x="171066" y="747607"/>
                  </a:cubicBezTo>
                  <a:cubicBezTo>
                    <a:pt x="167749" y="784948"/>
                    <a:pt x="194538" y="862335"/>
                    <a:pt x="281284" y="864968"/>
                  </a:cubicBezTo>
                  <a:lnTo>
                    <a:pt x="803797" y="864968"/>
                  </a:lnTo>
                  <a:cubicBezTo>
                    <a:pt x="864645" y="864968"/>
                    <a:pt x="913981" y="815659"/>
                    <a:pt x="914015" y="754812"/>
                  </a:cubicBezTo>
                  <a:lnTo>
                    <a:pt x="914015" y="693580"/>
                  </a:lnTo>
                  <a:cubicBezTo>
                    <a:pt x="914015" y="666525"/>
                    <a:pt x="892084" y="644594"/>
                    <a:pt x="865029" y="644594"/>
                  </a:cubicBezTo>
                  <a:moveTo>
                    <a:pt x="48602" y="277201"/>
                  </a:moveTo>
                  <a:cubicBezTo>
                    <a:pt x="48602" y="277201"/>
                    <a:pt x="48602" y="194069"/>
                    <a:pt x="48602" y="144940"/>
                  </a:cubicBezTo>
                  <a:cubicBezTo>
                    <a:pt x="49357" y="112548"/>
                    <a:pt x="46785" y="118212"/>
                    <a:pt x="50255" y="95659"/>
                  </a:cubicBezTo>
                  <a:cubicBezTo>
                    <a:pt x="56088" y="71267"/>
                    <a:pt x="76183" y="52882"/>
                    <a:pt x="100996" y="49234"/>
                  </a:cubicBezTo>
                  <a:cubicBezTo>
                    <a:pt x="132388" y="43938"/>
                    <a:pt x="164198" y="66777"/>
                    <a:pt x="169780" y="97955"/>
                  </a:cubicBezTo>
                  <a:cubicBezTo>
                    <a:pt x="172576" y="119335"/>
                    <a:pt x="170423" y="113589"/>
                    <a:pt x="171066" y="144685"/>
                  </a:cubicBezTo>
                  <a:lnTo>
                    <a:pt x="171066" y="277201"/>
                  </a:lnTo>
                  <a:lnTo>
                    <a:pt x="48602" y="277201"/>
                  </a:lnTo>
                  <a:moveTo>
                    <a:pt x="865029" y="754812"/>
                  </a:moveTo>
                  <a:cubicBezTo>
                    <a:pt x="864990" y="788613"/>
                    <a:pt x="837598" y="816004"/>
                    <a:pt x="803797" y="816044"/>
                  </a:cubicBezTo>
                  <a:lnTo>
                    <a:pt x="372887" y="816044"/>
                  </a:lnTo>
                  <a:cubicBezTo>
                    <a:pt x="382559" y="801613"/>
                    <a:pt x="388673" y="785095"/>
                    <a:pt x="390726" y="767844"/>
                  </a:cubicBezTo>
                  <a:cubicBezTo>
                    <a:pt x="392185" y="759965"/>
                    <a:pt x="391256" y="702815"/>
                    <a:pt x="391501" y="693580"/>
                  </a:cubicBezTo>
                  <a:lnTo>
                    <a:pt x="865029" y="693580"/>
                  </a:lnTo>
                  <a:lnTo>
                    <a:pt x="865029" y="754812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9" name="任意多边形: 形状 38"/>
            <p:cNvSpPr/>
            <p:nvPr>
              <p:custDataLst>
                <p:tags r:id="rId30"/>
              </p:custDataLst>
            </p:nvPr>
          </p:nvSpPr>
          <p:spPr>
            <a:xfrm>
              <a:off x="5244677" y="359198"/>
              <a:ext cx="599134" cy="545846"/>
            </a:xfrm>
            <a:custGeom>
              <a:avLst/>
              <a:gdLst>
                <a:gd name="connsiteX0" fmla="*/ 553708 w 599134"/>
                <a:gd name="connsiteY0" fmla="*/ 2151 h 545846"/>
                <a:gd name="connsiteX1" fmla="*/ 19907 w 599134"/>
                <a:gd name="connsiteY1" fmla="*/ 218759 h 545846"/>
                <a:gd name="connsiteX2" fmla="*/ 16621 w 599134"/>
                <a:gd name="connsiteY2" fmla="*/ 277726 h 545846"/>
                <a:gd name="connsiteX3" fmla="*/ 209043 w 599134"/>
                <a:gd name="connsiteY3" fmla="*/ 382096 h 545846"/>
                <a:gd name="connsiteX4" fmla="*/ 209043 w 599134"/>
                <a:gd name="connsiteY4" fmla="*/ 512826 h 545846"/>
                <a:gd name="connsiteX5" fmla="*/ 265693 w 599134"/>
                <a:gd name="connsiteY5" fmla="*/ 534972 h 545846"/>
                <a:gd name="connsiteX6" fmla="*/ 340835 w 599134"/>
                <a:gd name="connsiteY6" fmla="*/ 453574 h 545846"/>
                <a:gd name="connsiteX7" fmla="*/ 473055 w 599134"/>
                <a:gd name="connsiteY7" fmla="*/ 525287 h 545846"/>
                <a:gd name="connsiteX8" fmla="*/ 502957 w 599134"/>
                <a:gd name="connsiteY8" fmla="*/ 525923 h 545846"/>
                <a:gd name="connsiteX9" fmla="*/ 520837 w 599134"/>
                <a:gd name="connsiteY9" fmla="*/ 501948 h 545846"/>
                <a:gd name="connsiteX10" fmla="*/ 598193 w 599134"/>
                <a:gd name="connsiteY10" fmla="*/ 37778 h 545846"/>
                <a:gd name="connsiteX11" fmla="*/ 553708 w 599134"/>
                <a:gd name="connsiteY11" fmla="*/ 2151 h 545846"/>
                <a:gd name="connsiteX12" fmla="*/ 473657 w 599134"/>
                <a:gd name="connsiteY12" fmla="*/ 87498 h 545846"/>
                <a:gd name="connsiteX13" fmla="*/ 225739 w 599134"/>
                <a:gd name="connsiteY13" fmla="*/ 335417 h 545846"/>
                <a:gd name="connsiteX14" fmla="*/ 70362 w 599134"/>
                <a:gd name="connsiteY14" fmla="*/ 251151 h 545846"/>
                <a:gd name="connsiteX15" fmla="*/ 473657 w 599134"/>
                <a:gd name="connsiteY15" fmla="*/ 87498 h 545846"/>
                <a:gd name="connsiteX16" fmla="*/ 258028 w 599134"/>
                <a:gd name="connsiteY16" fmla="*/ 471066 h 545846"/>
                <a:gd name="connsiteX17" fmla="*/ 258028 w 599134"/>
                <a:gd name="connsiteY17" fmla="*/ 408660 h 545846"/>
                <a:gd name="connsiteX18" fmla="*/ 296411 w 599134"/>
                <a:gd name="connsiteY18" fmla="*/ 429479 h 545846"/>
                <a:gd name="connsiteX19" fmla="*/ 258028 w 599134"/>
                <a:gd name="connsiteY19" fmla="*/ 471066 h 545846"/>
                <a:gd name="connsiteX20" fmla="*/ 476280 w 599134"/>
                <a:gd name="connsiteY20" fmla="*/ 471311 h 545846"/>
                <a:gd name="connsiteX21" fmla="*/ 270652 w 599134"/>
                <a:gd name="connsiteY21" fmla="*/ 359777 h 545846"/>
                <a:gd name="connsiteX22" fmla="*/ 539696 w 599134"/>
                <a:gd name="connsiteY22" fmla="*/ 90723 h 545846"/>
                <a:gd name="connsiteX23" fmla="*/ 476280 w 599134"/>
                <a:gd name="connsiteY23" fmla="*/ 471311 h 54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9134" h="545846">
                  <a:moveTo>
                    <a:pt x="553708" y="2151"/>
                  </a:moveTo>
                  <a:lnTo>
                    <a:pt x="19907" y="218759"/>
                  </a:lnTo>
                  <a:cubicBezTo>
                    <a:pt x="-5657" y="229138"/>
                    <a:pt x="-7647" y="264571"/>
                    <a:pt x="16621" y="277726"/>
                  </a:cubicBezTo>
                  <a:lnTo>
                    <a:pt x="209043" y="382096"/>
                  </a:lnTo>
                  <a:lnTo>
                    <a:pt x="209043" y="512826"/>
                  </a:lnTo>
                  <a:cubicBezTo>
                    <a:pt x="209043" y="542555"/>
                    <a:pt x="245537" y="556822"/>
                    <a:pt x="265693" y="534972"/>
                  </a:cubicBezTo>
                  <a:lnTo>
                    <a:pt x="340835" y="453574"/>
                  </a:lnTo>
                  <a:lnTo>
                    <a:pt x="473055" y="525287"/>
                  </a:lnTo>
                  <a:cubicBezTo>
                    <a:pt x="482334" y="530319"/>
                    <a:pt x="493473" y="530556"/>
                    <a:pt x="502957" y="525923"/>
                  </a:cubicBezTo>
                  <a:cubicBezTo>
                    <a:pt x="512442" y="521291"/>
                    <a:pt x="519102" y="512359"/>
                    <a:pt x="520837" y="501948"/>
                  </a:cubicBezTo>
                  <a:lnTo>
                    <a:pt x="598193" y="37778"/>
                  </a:lnTo>
                  <a:cubicBezTo>
                    <a:pt x="602398" y="12591"/>
                    <a:pt x="577364" y="-7452"/>
                    <a:pt x="553708" y="2151"/>
                  </a:cubicBezTo>
                  <a:moveTo>
                    <a:pt x="473657" y="87498"/>
                  </a:moveTo>
                  <a:lnTo>
                    <a:pt x="225739" y="335417"/>
                  </a:lnTo>
                  <a:lnTo>
                    <a:pt x="70362" y="251151"/>
                  </a:lnTo>
                  <a:lnTo>
                    <a:pt x="473657" y="87498"/>
                  </a:lnTo>
                  <a:moveTo>
                    <a:pt x="258028" y="471066"/>
                  </a:moveTo>
                  <a:lnTo>
                    <a:pt x="258028" y="408660"/>
                  </a:lnTo>
                  <a:lnTo>
                    <a:pt x="296411" y="429479"/>
                  </a:lnTo>
                  <a:lnTo>
                    <a:pt x="258028" y="471066"/>
                  </a:lnTo>
                  <a:moveTo>
                    <a:pt x="476280" y="471311"/>
                  </a:moveTo>
                  <a:lnTo>
                    <a:pt x="270652" y="359777"/>
                  </a:lnTo>
                  <a:lnTo>
                    <a:pt x="539696" y="90723"/>
                  </a:lnTo>
                  <a:lnTo>
                    <a:pt x="476280" y="471311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0" name="文本框 99"/>
          <p:cNvSpPr txBox="1"/>
          <p:nvPr>
            <p:custDataLst>
              <p:tags r:id="rId31"/>
            </p:custDataLst>
          </p:nvPr>
        </p:nvSpPr>
        <p:spPr>
          <a:xfrm>
            <a:off x="1082040" y="4358005"/>
            <a:ext cx="168402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High transaction volumes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32"/>
            </p:custDataLst>
          </p:nvPr>
        </p:nvSpPr>
        <p:spPr>
          <a:xfrm>
            <a:off x="3794760" y="4358005"/>
            <a:ext cx="19583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Fragmented profitability insights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33"/>
            </p:custDataLst>
          </p:nvPr>
        </p:nvSpPr>
        <p:spPr>
          <a:xfrm>
            <a:off x="6390005" y="4358005"/>
            <a:ext cx="23228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Dynamic filters needed (Year, Region, Segment)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34"/>
            </p:custDataLst>
          </p:nvPr>
        </p:nvSpPr>
        <p:spPr>
          <a:xfrm>
            <a:off x="9199880" y="4358005"/>
            <a:ext cx="23120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Customer-level profitability focus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352925" y="1972310"/>
            <a:ext cx="34575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2000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rPr>
              <a:t>Product Overview</a:t>
            </a:r>
            <a:endParaRPr lang="zh-CN" altLang="en-US" sz="2000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文本框 19"/>
          <p:cNvSpPr txBox="1"/>
          <p:nvPr/>
        </p:nvSpPr>
        <p:spPr>
          <a:xfrm>
            <a:off x="728980" y="719455"/>
            <a:ext cx="4077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Target Audience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4" name="图片 3" descr="7831815_摘要商业室内背景，蓝"/>
          <p:cNvPicPr>
            <a:picLocks noChangeAspect="1"/>
          </p:cNvPicPr>
          <p:nvPr/>
        </p:nvPicPr>
        <p:blipFill>
          <a:blip r:embed="rId1"/>
          <a:srcRect l="21657"/>
          <a:stretch>
            <a:fillRect/>
          </a:stretch>
        </p:blipFill>
        <p:spPr>
          <a:xfrm>
            <a:off x="728980" y="3002915"/>
            <a:ext cx="3267710" cy="27813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67025" y="4210050"/>
            <a:ext cx="8640445" cy="1400175"/>
          </a:xfrm>
          <a:prstGeom prst="rect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435350" y="4503420"/>
            <a:ext cx="3202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chemeClr val="bg1"/>
                </a:solidFill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  <a:sym typeface="+mn-ea"/>
              </a:rPr>
              <a:t>Operations Teams → Track returns &amp; demand</a:t>
            </a:r>
            <a:endParaRPr lang="en-US" altLang="en-US">
              <a:solidFill>
                <a:schemeClr val="bg1"/>
              </a:solidFill>
              <a:latin typeface="Poppins SemiBold" panose="00000700000000000000" charset="0"/>
              <a:ea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7706360" y="4503420"/>
            <a:ext cx="35337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chemeClr val="bg1"/>
                </a:solidFill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  <a:sym typeface="+mn-ea"/>
              </a:rPr>
              <a:t>Sales &amp; Marketing → Identify profitable markets</a:t>
            </a:r>
            <a:endParaRPr lang="en-US" altLang="en-US">
              <a:solidFill>
                <a:schemeClr val="bg1"/>
              </a:solidFill>
              <a:latin typeface="Poppins SemiBold" panose="00000700000000000000" charset="0"/>
              <a:ea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4"/>
            </p:custDataLst>
          </p:nvPr>
        </p:nvCxnSpPr>
        <p:spPr>
          <a:xfrm>
            <a:off x="7172325" y="4503420"/>
            <a:ext cx="0" cy="81534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549775" y="3115310"/>
            <a:ext cx="33477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CXOs &amp; Leadership → Growth strategy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266430" y="3106420"/>
            <a:ext cx="32061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Business Analysts → Deep-dive analysis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4496435" y="3236595"/>
            <a:ext cx="0" cy="670560"/>
          </a:xfrm>
          <a:prstGeom prst="line">
            <a:avLst/>
          </a:prstGeom>
          <a:ln w="47625" cap="rnd"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8188325" y="3227705"/>
            <a:ext cx="0" cy="670560"/>
          </a:xfrm>
          <a:prstGeom prst="line">
            <a:avLst/>
          </a:prstGeom>
          <a:ln w="47625" cap="rnd"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60.05,&quot;left&quot;:58.85,&quot;top&quot;:294.05,&quot;width&quot;:462.65}"/>
</p:tagLst>
</file>

<file path=ppt/tags/tag10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00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01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02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03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04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05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06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07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08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09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1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10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11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12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13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14.xml><?xml version="1.0" encoding="utf-8"?>
<p:tagLst xmlns:p="http://schemas.openxmlformats.org/presentationml/2006/main">
  <p:tag name="KSO_WM_DIAGRAM_VIRTUALLY_FRAME" val="{&quot;height&quot;:70.1,&quot;left&quot;:258.45,&quot;top&quot;:348.7,&quot;width&quot;:618.6}"/>
</p:tagLst>
</file>

<file path=ppt/tags/tag115.xml><?xml version="1.0" encoding="utf-8"?>
<p:tagLst xmlns:p="http://schemas.openxmlformats.org/presentationml/2006/main">
  <p:tag name="KSO_WM_DIAGRAM_VIRTUALLY_FRAME" val="{&quot;height&quot;:70.1,&quot;left&quot;:258.45,&quot;top&quot;:348.7,&quot;width&quot;:618.6}"/>
</p:tagLst>
</file>

<file path=ppt/tags/tag116.xml><?xml version="1.0" encoding="utf-8"?>
<p:tagLst xmlns:p="http://schemas.openxmlformats.org/presentationml/2006/main">
  <p:tag name="KSO_WM_DIAGRAM_VIRTUALLY_FRAME" val="{&quot;height&quot;:70.1,&quot;left&quot;:258.45,&quot;top&quot;:348.7,&quot;width&quot;:618.6}"/>
</p:tagLst>
</file>

<file path=ppt/tags/tag117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18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19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20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1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2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3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4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5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6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7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8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9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30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1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2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3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4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5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6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7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8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9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4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40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41.xml><?xml version="1.0" encoding="utf-8"?>
<p:tagLst xmlns:p="http://schemas.openxmlformats.org/presentationml/2006/main">
  <p:tag name="KSO_WM_DIAGRAM_VIRTUALLY_FRAME" val="{&quot;height&quot;:320.6,&quot;left&quot;:456,&quot;top&quot;:148.6,&quot;width&quot;:457.1}"/>
</p:tagLst>
</file>

<file path=ppt/tags/tag142.xml><?xml version="1.0" encoding="utf-8"?>
<p:tagLst xmlns:p="http://schemas.openxmlformats.org/presentationml/2006/main">
  <p:tag name="KSO_WM_DIAGRAM_VIRTUALLY_FRAME" val="{&quot;height&quot;:320.6,&quot;left&quot;:456,&quot;top&quot;:148.6,&quot;width&quot;:457.1}"/>
</p:tagLst>
</file>

<file path=ppt/tags/tag143.xml><?xml version="1.0" encoding="utf-8"?>
<p:tagLst xmlns:p="http://schemas.openxmlformats.org/presentationml/2006/main">
  <p:tag name="KSO_WM_DIAGRAM_VIRTUALLY_FRAME" val="{&quot;height&quot;:320.6,&quot;left&quot;:456,&quot;top&quot;:148.6,&quot;width&quot;:457.1}"/>
</p:tagLst>
</file>

<file path=ppt/tags/tag144.xml><?xml version="1.0" encoding="utf-8"?>
<p:tagLst xmlns:p="http://schemas.openxmlformats.org/presentationml/2006/main">
  <p:tag name="KSO_WM_DIAGRAM_VIRTUALLY_FRAME" val="{&quot;height&quot;:320.6,&quot;left&quot;:456,&quot;top&quot;:148.6,&quot;width&quot;:457.1}"/>
</p:tagLst>
</file>

<file path=ppt/tags/tag145.xml><?xml version="1.0" encoding="utf-8"?>
<p:tagLst xmlns:p="http://schemas.openxmlformats.org/presentationml/2006/main">
  <p:tag name="KSO_WM_DIAGRAM_VIRTUALLY_FRAME" val="{&quot;height&quot;:320.6,&quot;left&quot;:456,&quot;top&quot;:148.6,&quot;width&quot;:457.1}"/>
</p:tagLst>
</file>

<file path=ppt/tags/tag146.xml><?xml version="1.0" encoding="utf-8"?>
<p:tagLst xmlns:p="http://schemas.openxmlformats.org/presentationml/2006/main">
  <p:tag name="KSO_WM_DIAGRAM_VIRTUALLY_FRAME" val="{&quot;height&quot;:320.6,&quot;left&quot;:456,&quot;top&quot;:148.6,&quot;width&quot;:457.1}"/>
</p:tagLst>
</file>

<file path=ppt/tags/tag147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48.xml><?xml version="1.0" encoding="utf-8"?>
<p:tagLst xmlns:p="http://schemas.openxmlformats.org/presentationml/2006/main">
  <p:tag name="KSO_WM_DIAGRAM_VIRTUALLY_FRAME" val="{&quot;height&quot;:150.85,&quot;left&quot;:58.85,&quot;top&quot;:294.05,&quot;width&quot;:496.85}"/>
</p:tagLst>
</file>

<file path=ppt/tags/tag149.xml><?xml version="1.0" encoding="utf-8"?>
<p:tagLst xmlns:p="http://schemas.openxmlformats.org/presentationml/2006/main">
  <p:tag name="KSO_WM_DIAGRAM_VIRTUALLY_FRAME" val="{&quot;height&quot;:150.85,&quot;left&quot;:58.85,&quot;top&quot;:294.05,&quot;width&quot;:496.85}"/>
</p:tagLst>
</file>

<file path=ppt/tags/tag15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50.xml><?xml version="1.0" encoding="utf-8"?>
<p:tagLst xmlns:p="http://schemas.openxmlformats.org/presentationml/2006/main">
  <p:tag name="KSO_WM_DIAGRAM_VIRTUALLY_FRAME" val="{&quot;height&quot;:150.85,&quot;left&quot;:58.85,&quot;top&quot;:294.05,&quot;width&quot;:496.85}"/>
</p:tagLst>
</file>

<file path=ppt/tags/tag151.xml><?xml version="1.0" encoding="utf-8"?>
<p:tagLst xmlns:p="http://schemas.openxmlformats.org/presentationml/2006/main">
  <p:tag name="KSO_WM_DIAGRAM_VIRTUALLY_FRAME" val="{&quot;height&quot;:150.85,&quot;left&quot;:58.85,&quot;top&quot;:294.05,&quot;width&quot;:496.85}"/>
</p:tagLst>
</file>

<file path=ppt/tags/tag152.xml><?xml version="1.0" encoding="utf-8"?>
<p:tagLst xmlns:p="http://schemas.openxmlformats.org/presentationml/2006/main">
  <p:tag name="KSO_WM_DIAGRAM_VIRTUALLY_FRAME" val="{&quot;height&quot;:150.85,&quot;left&quot;:58.85,&quot;top&quot;:294.05,&quot;width&quot;:453.65}"/>
</p:tagLst>
</file>

<file path=ppt/tags/tag153.xml><?xml version="1.0" encoding="utf-8"?>
<p:tagLst xmlns:p="http://schemas.openxmlformats.org/presentationml/2006/main">
  <p:tag name="KSO_WM_DIAGRAM_VIRTUALLY_FRAME" val="{&quot;height&quot;:150.85,&quot;left&quot;:58.85,&quot;top&quot;:294.05,&quot;width&quot;:453.65}"/>
</p:tagLst>
</file>

<file path=ppt/tags/tag154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155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156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157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158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159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16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60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161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162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163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64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65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66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67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68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69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70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1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2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3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4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5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6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7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8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9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80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1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2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3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4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5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6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7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8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9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9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90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91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92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93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94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95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96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197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198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199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.xml><?xml version="1.0" encoding="utf-8"?>
<p:tagLst xmlns:p="http://schemas.openxmlformats.org/presentationml/2006/main">
  <p:tag name="KSO_WM_DIAGRAM_VIRTUALLY_FRAME" val="{&quot;height&quot;:160.05,&quot;left&quot;:58.85,&quot;top&quot;:294.05,&quot;width&quot;:462.65}"/>
</p:tagLst>
</file>

<file path=ppt/tags/tag20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200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01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02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03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04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05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06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07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08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09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210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1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2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3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4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5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6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7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8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9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2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220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21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22.xml><?xml version="1.0" encoding="utf-8"?>
<p:tagLst xmlns:p="http://schemas.openxmlformats.org/presentationml/2006/main">
  <p:tag name="KSO_WM_DIAGRAM_VIRTUALLY_FRAME" val="{&quot;height&quot;:332.1,&quot;left&quot;:614.35,&quot;top&quot;:152.75,&quot;width&quot;:293.35}"/>
</p:tagLst>
</file>

<file path=ppt/tags/tag223.xml><?xml version="1.0" encoding="utf-8"?>
<p:tagLst xmlns:p="http://schemas.openxmlformats.org/presentationml/2006/main">
  <p:tag name="KSO_WM_DIAGRAM_VIRTUALLY_FRAME" val="{&quot;height&quot;:332.1,&quot;left&quot;:614.35,&quot;top&quot;:152.75,&quot;width&quot;:293.35}"/>
</p:tagLst>
</file>

<file path=ppt/tags/tag224.xml><?xml version="1.0" encoding="utf-8"?>
<p:tagLst xmlns:p="http://schemas.openxmlformats.org/presentationml/2006/main">
  <p:tag name="KSO_WM_DIAGRAM_VIRTUALLY_FRAME" val="{&quot;height&quot;:332.1,&quot;left&quot;:614.35,&quot;top&quot;:152.75,&quot;width&quot;:293.35}"/>
</p:tagLst>
</file>

<file path=ppt/tags/tag225.xml><?xml version="1.0" encoding="utf-8"?>
<p:tagLst xmlns:p="http://schemas.openxmlformats.org/presentationml/2006/main">
  <p:tag name="KSO_WM_DIAGRAM_VIRTUALLY_FRAME" val="{&quot;height&quot;:332.1,&quot;left&quot;:614.35,&quot;top&quot;:152.75,&quot;width&quot;:293.35}"/>
</p:tagLst>
</file>

<file path=ppt/tags/tag226.xml><?xml version="1.0" encoding="utf-8"?>
<p:tagLst xmlns:p="http://schemas.openxmlformats.org/presentationml/2006/main">
  <p:tag name="KSO_WM_DIAGRAM_VIRTUALLY_FRAME" val="{&quot;height&quot;:332.1,&quot;left&quot;:614.35,&quot;top&quot;:152.75,&quot;width&quot;:293.35}"/>
</p:tagLst>
</file>

<file path=ppt/tags/tag227.xml><?xml version="1.0" encoding="utf-8"?>
<p:tagLst xmlns:p="http://schemas.openxmlformats.org/presentationml/2006/main">
  <p:tag name="KSO_WM_DIAGRAM_VIRTUALLY_FRAME" val="{&quot;height&quot;:332.1,&quot;left&quot;:614.35,&quot;top&quot;:152.75,&quot;width&quot;:293.35}"/>
</p:tagLst>
</file>

<file path=ppt/tags/tag228.xml><?xml version="1.0" encoding="utf-8"?>
<p:tagLst xmlns:p="http://schemas.openxmlformats.org/presentationml/2006/main">
  <p:tag name="COMMONDATA" val="eyJoZGlkIjoiMGM3ZDNiNjQ5MjMwNGE4NGUzZGUzN2M4NzZkODkzZjgifQ=="/>
  <p:tag name="KSO_WPP_MARK_KEY" val="51bfdef6-be48-45a7-84fd-08cfa8051125"/>
</p:tagLst>
</file>

<file path=ppt/tags/tag23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24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25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26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27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28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29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3.xml><?xml version="1.0" encoding="utf-8"?>
<p:tagLst xmlns:p="http://schemas.openxmlformats.org/presentationml/2006/main">
  <p:tag name="KSO_WM_DIAGRAM_VIRTUALLY_FRAME" val="{&quot;height&quot;:160.05,&quot;left&quot;:58.85,&quot;top&quot;:294.05,&quot;width&quot;:462.65}"/>
</p:tagLst>
</file>

<file path=ppt/tags/tag30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31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32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33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34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35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36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37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38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39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.xml><?xml version="1.0" encoding="utf-8"?>
<p:tagLst xmlns:p="http://schemas.openxmlformats.org/presentationml/2006/main">
  <p:tag name="KSO_WM_DIAGRAM_VIRTUALLY_FRAME" val="{&quot;height&quot;:160.05,&quot;left&quot;:58.85,&quot;top&quot;:294.05,&quot;width&quot;:462.65}"/>
</p:tagLst>
</file>

<file path=ppt/tags/tag40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1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2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3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4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5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6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7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8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9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.xml><?xml version="1.0" encoding="utf-8"?>
<p:tagLst xmlns:p="http://schemas.openxmlformats.org/presentationml/2006/main">
  <p:tag name="KSO_WM_DIAGRAM_VIRTUALLY_FRAME" val="{&quot;height&quot;:160.05,&quot;left&quot;:58.85,&quot;top&quot;:294.05,&quot;width&quot;:462.65}"/>
</p:tagLst>
</file>

<file path=ppt/tags/tag50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1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2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3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4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5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6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7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8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9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6.xml><?xml version="1.0" encoding="utf-8"?>
<p:tagLst xmlns:p="http://schemas.openxmlformats.org/presentationml/2006/main">
  <p:tag name="KSO_WM_DIAGRAM_VIRTUALLY_FRAME" val="{&quot;height&quot;:160.05,&quot;left&quot;:58.85,&quot;top&quot;:294.05,&quot;width&quot;:462.65}"/>
</p:tagLst>
</file>

<file path=ppt/tags/tag60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61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62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63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64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65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66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67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68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69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.xml><?xml version="1.0" encoding="utf-8"?>
<p:tagLst xmlns:p="http://schemas.openxmlformats.org/presentationml/2006/main">
  <p:tag name="KSO_WM_DIAGRAM_VIRTUALLY_FRAME" val="{&quot;height&quot;:160.05,&quot;left&quot;:58.85,&quot;top&quot;:294.05,&quot;width&quot;:462.65}"/>
</p:tagLst>
</file>

<file path=ppt/tags/tag70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1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2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3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4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5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6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7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8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9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8.xml><?xml version="1.0" encoding="utf-8"?>
<p:tagLst xmlns:p="http://schemas.openxmlformats.org/presentationml/2006/main">
  <p:tag name="KSO_WM_DIAGRAM_VIRTUALLY_FRAME" val="{&quot;height&quot;:160.05,&quot;left&quot;:58.85,&quot;top&quot;:294.05,&quot;width&quot;:462.65}"/>
</p:tagLst>
</file>

<file path=ppt/tags/tag80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81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82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83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84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85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86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87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88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89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.xml><?xml version="1.0" encoding="utf-8"?>
<p:tagLst xmlns:p="http://schemas.openxmlformats.org/presentationml/2006/main">
  <p:tag name="KSO_WM_DIAGRAM_VIRTUALLY_FRAME" val="{&quot;height&quot;:160.05,&quot;left&quot;:58.85,&quot;top&quot;:294.05,&quot;width&quot;:462.65}"/>
</p:tagLst>
</file>

<file path=ppt/tags/tag90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1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2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3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4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5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6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7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8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9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Poppins Medium"/>
        <a:ea typeface=""/>
        <a:cs typeface=""/>
        <a:font script="Jpan" typeface="ＭＳ Ｐゴシック"/>
        <a:font script="Hang" typeface="맑은 고딕"/>
        <a:font script="Hans" typeface="Poppins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oppins Medium"/>
        <a:ea typeface=""/>
        <a:cs typeface=""/>
        <a:font script="Jpan" typeface="ＭＳ Ｐゴシック"/>
        <a:font script="Hang" typeface="맑은 고딕"/>
        <a:font script="Hans" typeface="Poppins Medium"/>
        <a:font script="Hant" typeface="新細明體"/>
        <a:font script="Arab" typeface="Poppins Medium"/>
        <a:font script="Hebr" typeface="Poppins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Poppins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Poppins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oppins Medium"/>
        <a:ea typeface=""/>
        <a:cs typeface=""/>
        <a:font script="Jpan" typeface="ＭＳ Ｐゴシック"/>
        <a:font script="Hang" typeface="맑은 고딕"/>
        <a:font script="Hans" typeface="Poppins Medium"/>
        <a:font script="Hant" typeface="新細明體"/>
        <a:font script="Arab" typeface="Poppins Medium"/>
        <a:font script="Hebr" typeface="Poppins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Poppins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Poppins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oppins Medium"/>
        <a:ea typeface=""/>
        <a:cs typeface=""/>
        <a:font script="Jpan" typeface="ＭＳ Ｐゴシック"/>
        <a:font script="Hang" typeface="맑은 고딕"/>
        <a:font script="Hans" typeface="Poppins Medium"/>
        <a:font script="Hant" typeface="新細明體"/>
        <a:font script="Arab" typeface="Poppins Medium"/>
        <a:font script="Hebr" typeface="Poppins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Poppins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2454</Words>
  <Application>WPS Presentation</Application>
  <PresentationFormat>宽屏</PresentationFormat>
  <Paragraphs>200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SimSun</vt:lpstr>
      <vt:lpstr>Wingdings</vt:lpstr>
      <vt:lpstr>Poppins Medium</vt:lpstr>
      <vt:lpstr>Poppins SemiBold</vt:lpstr>
      <vt:lpstr>Roboto Light</vt:lpstr>
      <vt:lpstr>Microsoft YaHei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My Pc</cp:lastModifiedBy>
  <cp:revision>64</cp:revision>
  <dcterms:created xsi:type="dcterms:W3CDTF">2023-04-13T06:07:00Z</dcterms:created>
  <dcterms:modified xsi:type="dcterms:W3CDTF">2025-08-18T07:50:27Z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4D899FE117D5437CA95316C02953A19A_13</vt:lpwstr>
  </property>
  <property fmtid="{D5CDD505-2E9C-101B-9397-08002B2CF9AE}" pid="3" name="KSOProductBuildVer">
    <vt:lpwstr>1033-12.2.0.21931</vt:lpwstr>
  </property>
</Properties>
</file>